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4" r:id="rId8"/>
    <p:sldId id="265" r:id="rId9"/>
    <p:sldId id="266" r:id="rId10"/>
    <p:sldId id="263" r:id="rId11"/>
    <p:sldId id="260" r:id="rId12"/>
    <p:sldId id="269" r:id="rId13"/>
    <p:sldId id="267"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1" d="100"/>
          <a:sy n="111" d="100"/>
        </p:scale>
        <p:origin x="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7B440DD-D134-4C48-AAA7-9ABAA4FF652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0450216-8EC3-4A2C-A090-DB02C009EEEA}">
      <dgm:prSet/>
      <dgm:spPr/>
      <dgm:t>
        <a:bodyPr/>
        <a:lstStyle/>
        <a:p>
          <a:r>
            <a:rPr lang="en-US"/>
            <a:t>Contains principal set of rules and regulations issued by federal agencies regarding customs duties.</a:t>
          </a:r>
        </a:p>
      </dgm:t>
    </dgm:pt>
    <dgm:pt modelId="{EC7A7CDB-0830-48E3-8A91-509DDE383405}" type="parTrans" cxnId="{01A392AA-7BDF-4579-B5C6-E784D22B8D8B}">
      <dgm:prSet/>
      <dgm:spPr/>
      <dgm:t>
        <a:bodyPr/>
        <a:lstStyle/>
        <a:p>
          <a:endParaRPr lang="en-US"/>
        </a:p>
      </dgm:t>
    </dgm:pt>
    <dgm:pt modelId="{B732846A-5CEF-47C1-B36C-F2C664E74860}" type="sibTrans" cxnId="{01A392AA-7BDF-4579-B5C6-E784D22B8D8B}">
      <dgm:prSet/>
      <dgm:spPr/>
      <dgm:t>
        <a:bodyPr/>
        <a:lstStyle/>
        <a:p>
          <a:endParaRPr lang="en-US"/>
        </a:p>
      </dgm:t>
    </dgm:pt>
    <dgm:pt modelId="{0C90C190-DF3B-40DB-B70F-8D6880CD0F32}">
      <dgm:prSet/>
      <dgm:spPr/>
      <dgm:t>
        <a:bodyPr/>
        <a:lstStyle/>
        <a:p>
          <a:r>
            <a:rPr lang="en-US"/>
            <a:t>Parts 1-199 (US Customs and Border Protection)</a:t>
          </a:r>
        </a:p>
      </dgm:t>
    </dgm:pt>
    <dgm:pt modelId="{C3DCA9B7-A27A-4F5E-B317-99529F4FE04D}" type="parTrans" cxnId="{C7AC556A-B673-452E-BB38-C346F422F55A}">
      <dgm:prSet/>
      <dgm:spPr/>
      <dgm:t>
        <a:bodyPr/>
        <a:lstStyle/>
        <a:p>
          <a:endParaRPr lang="en-US"/>
        </a:p>
      </dgm:t>
    </dgm:pt>
    <dgm:pt modelId="{9C7DE32B-4D7D-4F1E-96AD-A1FC8DD73895}" type="sibTrans" cxnId="{C7AC556A-B673-452E-BB38-C346F422F55A}">
      <dgm:prSet/>
      <dgm:spPr/>
      <dgm:t>
        <a:bodyPr/>
        <a:lstStyle/>
        <a:p>
          <a:endParaRPr lang="en-US"/>
        </a:p>
      </dgm:t>
    </dgm:pt>
    <dgm:pt modelId="{817DC495-4ED2-4779-9969-830956B3687A}">
      <dgm:prSet/>
      <dgm:spPr/>
      <dgm:t>
        <a:bodyPr/>
        <a:lstStyle/>
        <a:p>
          <a:r>
            <a:rPr lang="en-US"/>
            <a:t>Main parts-special classes of mdse, TIB, ADD/CVD, bonds, carnets, GO, quotas, country of origin marking, entry process, special entry procedures, FTZ and protests.</a:t>
          </a:r>
        </a:p>
      </dgm:t>
    </dgm:pt>
    <dgm:pt modelId="{43747359-596D-432A-9961-665F81261032}" type="parTrans" cxnId="{8F80568F-8688-4D71-BFE1-4625F19B46BD}">
      <dgm:prSet/>
      <dgm:spPr/>
      <dgm:t>
        <a:bodyPr/>
        <a:lstStyle/>
        <a:p>
          <a:endParaRPr lang="en-US"/>
        </a:p>
      </dgm:t>
    </dgm:pt>
    <dgm:pt modelId="{34EB5E94-C7F9-4747-A43F-E512D703C906}" type="sibTrans" cxnId="{8F80568F-8688-4D71-BFE1-4625F19B46BD}">
      <dgm:prSet/>
      <dgm:spPr/>
      <dgm:t>
        <a:bodyPr/>
        <a:lstStyle/>
        <a:p>
          <a:endParaRPr lang="en-US"/>
        </a:p>
      </dgm:t>
    </dgm:pt>
    <dgm:pt modelId="{DD12DDAC-277A-432A-8A61-DA5D17B65F84}" type="pres">
      <dgm:prSet presAssocID="{F7B440DD-D134-4C48-AAA7-9ABAA4FF6522}" presName="root" presStyleCnt="0">
        <dgm:presLayoutVars>
          <dgm:dir/>
          <dgm:resizeHandles val="exact"/>
        </dgm:presLayoutVars>
      </dgm:prSet>
      <dgm:spPr/>
    </dgm:pt>
    <dgm:pt modelId="{50ACACE7-38C1-4196-B689-B2407AB65901}" type="pres">
      <dgm:prSet presAssocID="{F0450216-8EC3-4A2C-A090-DB02C009EEEA}" presName="compNode" presStyleCnt="0"/>
      <dgm:spPr/>
    </dgm:pt>
    <dgm:pt modelId="{3A765BD5-001D-49E4-9418-B8293EEABF23}" type="pres">
      <dgm:prSet presAssocID="{F0450216-8EC3-4A2C-A090-DB02C009EEEA}" presName="bgRect" presStyleLbl="bgShp" presStyleIdx="0" presStyleCnt="3"/>
      <dgm:spPr/>
    </dgm:pt>
    <dgm:pt modelId="{9920F8FF-32D8-42A6-B377-E0FBEEDD34D6}" type="pres">
      <dgm:prSet presAssocID="{F0450216-8EC3-4A2C-A090-DB02C009EE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EC3954BB-A521-4DC5-90D5-77A976027679}" type="pres">
      <dgm:prSet presAssocID="{F0450216-8EC3-4A2C-A090-DB02C009EEEA}" presName="spaceRect" presStyleCnt="0"/>
      <dgm:spPr/>
    </dgm:pt>
    <dgm:pt modelId="{A0D038D2-80B5-4C32-B0EE-58FD999C2048}" type="pres">
      <dgm:prSet presAssocID="{F0450216-8EC3-4A2C-A090-DB02C009EEEA}" presName="parTx" presStyleLbl="revTx" presStyleIdx="0" presStyleCnt="3">
        <dgm:presLayoutVars>
          <dgm:chMax val="0"/>
          <dgm:chPref val="0"/>
        </dgm:presLayoutVars>
      </dgm:prSet>
      <dgm:spPr/>
    </dgm:pt>
    <dgm:pt modelId="{55F0D4E6-463C-470F-A5B9-CADDDC16D63F}" type="pres">
      <dgm:prSet presAssocID="{B732846A-5CEF-47C1-B36C-F2C664E74860}" presName="sibTrans" presStyleCnt="0"/>
      <dgm:spPr/>
    </dgm:pt>
    <dgm:pt modelId="{FEC72322-DC97-451D-AAB6-45965AD821A6}" type="pres">
      <dgm:prSet presAssocID="{0C90C190-DF3B-40DB-B70F-8D6880CD0F32}" presName="compNode" presStyleCnt="0"/>
      <dgm:spPr/>
    </dgm:pt>
    <dgm:pt modelId="{5BE1E219-5C80-4A86-A369-8A1B113C075C}" type="pres">
      <dgm:prSet presAssocID="{0C90C190-DF3B-40DB-B70F-8D6880CD0F32}" presName="bgRect" presStyleLbl="bgShp" presStyleIdx="1" presStyleCnt="3"/>
      <dgm:spPr/>
    </dgm:pt>
    <dgm:pt modelId="{52C88309-5E36-448F-A859-A67C3FD3F7F5}" type="pres">
      <dgm:prSet presAssocID="{0C90C190-DF3B-40DB-B70F-8D6880CD0F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B6836B15-8FDA-4C3F-9A52-D86D1EEE01E1}" type="pres">
      <dgm:prSet presAssocID="{0C90C190-DF3B-40DB-B70F-8D6880CD0F32}" presName="spaceRect" presStyleCnt="0"/>
      <dgm:spPr/>
    </dgm:pt>
    <dgm:pt modelId="{A70A59B8-8E64-4709-8154-6555AA22DB96}" type="pres">
      <dgm:prSet presAssocID="{0C90C190-DF3B-40DB-B70F-8D6880CD0F32}" presName="parTx" presStyleLbl="revTx" presStyleIdx="1" presStyleCnt="3">
        <dgm:presLayoutVars>
          <dgm:chMax val="0"/>
          <dgm:chPref val="0"/>
        </dgm:presLayoutVars>
      </dgm:prSet>
      <dgm:spPr/>
    </dgm:pt>
    <dgm:pt modelId="{F1E4DF17-727E-4702-9F07-566B85AB45B1}" type="pres">
      <dgm:prSet presAssocID="{9C7DE32B-4D7D-4F1E-96AD-A1FC8DD73895}" presName="sibTrans" presStyleCnt="0"/>
      <dgm:spPr/>
    </dgm:pt>
    <dgm:pt modelId="{B239818B-67D3-4FAD-9043-DE514B7EA92E}" type="pres">
      <dgm:prSet presAssocID="{817DC495-4ED2-4779-9969-830956B3687A}" presName="compNode" presStyleCnt="0"/>
      <dgm:spPr/>
    </dgm:pt>
    <dgm:pt modelId="{941D8CBE-C112-4D26-9380-7808B41B684F}" type="pres">
      <dgm:prSet presAssocID="{817DC495-4ED2-4779-9969-830956B3687A}" presName="bgRect" presStyleLbl="bgShp" presStyleIdx="2" presStyleCnt="3"/>
      <dgm:spPr/>
    </dgm:pt>
    <dgm:pt modelId="{C46577B7-F711-490C-A5A1-2DBCEB90F840}" type="pres">
      <dgm:prSet presAssocID="{817DC495-4ED2-4779-9969-830956B368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5E50095A-9AE7-49CF-86B9-A5F98F04633E}" type="pres">
      <dgm:prSet presAssocID="{817DC495-4ED2-4779-9969-830956B3687A}" presName="spaceRect" presStyleCnt="0"/>
      <dgm:spPr/>
    </dgm:pt>
    <dgm:pt modelId="{29E54E35-0AEF-4DF6-A0F8-D093B4E83FB6}" type="pres">
      <dgm:prSet presAssocID="{817DC495-4ED2-4779-9969-830956B3687A}" presName="parTx" presStyleLbl="revTx" presStyleIdx="2" presStyleCnt="3">
        <dgm:presLayoutVars>
          <dgm:chMax val="0"/>
          <dgm:chPref val="0"/>
        </dgm:presLayoutVars>
      </dgm:prSet>
      <dgm:spPr/>
    </dgm:pt>
  </dgm:ptLst>
  <dgm:cxnLst>
    <dgm:cxn modelId="{E0B89D3D-E709-44CE-BE0D-EFA6175EF27E}" type="presOf" srcId="{F7B440DD-D134-4C48-AAA7-9ABAA4FF6522}" destId="{DD12DDAC-277A-432A-8A61-DA5D17B65F84}" srcOrd="0" destOrd="0" presId="urn:microsoft.com/office/officeart/2018/2/layout/IconVerticalSolidList"/>
    <dgm:cxn modelId="{C7AC556A-B673-452E-BB38-C346F422F55A}" srcId="{F7B440DD-D134-4C48-AAA7-9ABAA4FF6522}" destId="{0C90C190-DF3B-40DB-B70F-8D6880CD0F32}" srcOrd="1" destOrd="0" parTransId="{C3DCA9B7-A27A-4F5E-B317-99529F4FE04D}" sibTransId="{9C7DE32B-4D7D-4F1E-96AD-A1FC8DD73895}"/>
    <dgm:cxn modelId="{8F80568F-8688-4D71-BFE1-4625F19B46BD}" srcId="{F7B440DD-D134-4C48-AAA7-9ABAA4FF6522}" destId="{817DC495-4ED2-4779-9969-830956B3687A}" srcOrd="2" destOrd="0" parTransId="{43747359-596D-432A-9961-665F81261032}" sibTransId="{34EB5E94-C7F9-4747-A43F-E512D703C906}"/>
    <dgm:cxn modelId="{C992039A-F1B4-40AA-87B0-176B859D42FB}" type="presOf" srcId="{F0450216-8EC3-4A2C-A090-DB02C009EEEA}" destId="{A0D038D2-80B5-4C32-B0EE-58FD999C2048}" srcOrd="0" destOrd="0" presId="urn:microsoft.com/office/officeart/2018/2/layout/IconVerticalSolidList"/>
    <dgm:cxn modelId="{01A392AA-7BDF-4579-B5C6-E784D22B8D8B}" srcId="{F7B440DD-D134-4C48-AAA7-9ABAA4FF6522}" destId="{F0450216-8EC3-4A2C-A090-DB02C009EEEA}" srcOrd="0" destOrd="0" parTransId="{EC7A7CDB-0830-48E3-8A91-509DDE383405}" sibTransId="{B732846A-5CEF-47C1-B36C-F2C664E74860}"/>
    <dgm:cxn modelId="{122510BA-007B-410B-9775-2BE174050C73}" type="presOf" srcId="{0C90C190-DF3B-40DB-B70F-8D6880CD0F32}" destId="{A70A59B8-8E64-4709-8154-6555AA22DB96}" srcOrd="0" destOrd="0" presId="urn:microsoft.com/office/officeart/2018/2/layout/IconVerticalSolidList"/>
    <dgm:cxn modelId="{5D536EE4-9451-45AE-B31A-ADBC38E99391}" type="presOf" srcId="{817DC495-4ED2-4779-9969-830956B3687A}" destId="{29E54E35-0AEF-4DF6-A0F8-D093B4E83FB6}" srcOrd="0" destOrd="0" presId="urn:microsoft.com/office/officeart/2018/2/layout/IconVerticalSolidList"/>
    <dgm:cxn modelId="{B3F6A079-FC9A-465E-9DC6-7975FEB751B3}" type="presParOf" srcId="{DD12DDAC-277A-432A-8A61-DA5D17B65F84}" destId="{50ACACE7-38C1-4196-B689-B2407AB65901}" srcOrd="0" destOrd="0" presId="urn:microsoft.com/office/officeart/2018/2/layout/IconVerticalSolidList"/>
    <dgm:cxn modelId="{33972CD3-D254-4EE3-85CC-736AA6CF377A}" type="presParOf" srcId="{50ACACE7-38C1-4196-B689-B2407AB65901}" destId="{3A765BD5-001D-49E4-9418-B8293EEABF23}" srcOrd="0" destOrd="0" presId="urn:microsoft.com/office/officeart/2018/2/layout/IconVerticalSolidList"/>
    <dgm:cxn modelId="{C82DF46B-ECC6-495A-BCC2-B3C59EE1C7C9}" type="presParOf" srcId="{50ACACE7-38C1-4196-B689-B2407AB65901}" destId="{9920F8FF-32D8-42A6-B377-E0FBEEDD34D6}" srcOrd="1" destOrd="0" presId="urn:microsoft.com/office/officeart/2018/2/layout/IconVerticalSolidList"/>
    <dgm:cxn modelId="{87A7248B-2405-4BAB-926E-86E3860A112B}" type="presParOf" srcId="{50ACACE7-38C1-4196-B689-B2407AB65901}" destId="{EC3954BB-A521-4DC5-90D5-77A976027679}" srcOrd="2" destOrd="0" presId="urn:microsoft.com/office/officeart/2018/2/layout/IconVerticalSolidList"/>
    <dgm:cxn modelId="{2D9F663E-3CCC-4717-A3DF-9B0249A47B75}" type="presParOf" srcId="{50ACACE7-38C1-4196-B689-B2407AB65901}" destId="{A0D038D2-80B5-4C32-B0EE-58FD999C2048}" srcOrd="3" destOrd="0" presId="urn:microsoft.com/office/officeart/2018/2/layout/IconVerticalSolidList"/>
    <dgm:cxn modelId="{C632ECB7-9C7D-4774-A930-3BD08BE14F52}" type="presParOf" srcId="{DD12DDAC-277A-432A-8A61-DA5D17B65F84}" destId="{55F0D4E6-463C-470F-A5B9-CADDDC16D63F}" srcOrd="1" destOrd="0" presId="urn:microsoft.com/office/officeart/2018/2/layout/IconVerticalSolidList"/>
    <dgm:cxn modelId="{B1EDAD16-CFEA-4967-9707-223542B3063F}" type="presParOf" srcId="{DD12DDAC-277A-432A-8A61-DA5D17B65F84}" destId="{FEC72322-DC97-451D-AAB6-45965AD821A6}" srcOrd="2" destOrd="0" presId="urn:microsoft.com/office/officeart/2018/2/layout/IconVerticalSolidList"/>
    <dgm:cxn modelId="{800C600D-7C54-4F81-822B-08C2E1EEE60D}" type="presParOf" srcId="{FEC72322-DC97-451D-AAB6-45965AD821A6}" destId="{5BE1E219-5C80-4A86-A369-8A1B113C075C}" srcOrd="0" destOrd="0" presId="urn:microsoft.com/office/officeart/2018/2/layout/IconVerticalSolidList"/>
    <dgm:cxn modelId="{8281720E-A161-4962-9D59-D1577D2A80A5}" type="presParOf" srcId="{FEC72322-DC97-451D-AAB6-45965AD821A6}" destId="{52C88309-5E36-448F-A859-A67C3FD3F7F5}" srcOrd="1" destOrd="0" presId="urn:microsoft.com/office/officeart/2018/2/layout/IconVerticalSolidList"/>
    <dgm:cxn modelId="{E5D35942-AC34-4DA6-A75D-D396CA98F90E}" type="presParOf" srcId="{FEC72322-DC97-451D-AAB6-45965AD821A6}" destId="{B6836B15-8FDA-4C3F-9A52-D86D1EEE01E1}" srcOrd="2" destOrd="0" presId="urn:microsoft.com/office/officeart/2018/2/layout/IconVerticalSolidList"/>
    <dgm:cxn modelId="{708275E5-0FAA-4BD4-B8EE-69A79504A563}" type="presParOf" srcId="{FEC72322-DC97-451D-AAB6-45965AD821A6}" destId="{A70A59B8-8E64-4709-8154-6555AA22DB96}" srcOrd="3" destOrd="0" presId="urn:microsoft.com/office/officeart/2018/2/layout/IconVerticalSolidList"/>
    <dgm:cxn modelId="{232DFD1E-2B3B-4B6E-9C24-87CF84CA3A2B}" type="presParOf" srcId="{DD12DDAC-277A-432A-8A61-DA5D17B65F84}" destId="{F1E4DF17-727E-4702-9F07-566B85AB45B1}" srcOrd="3" destOrd="0" presId="urn:microsoft.com/office/officeart/2018/2/layout/IconVerticalSolidList"/>
    <dgm:cxn modelId="{F6C5E2E2-C4F2-43B4-B19E-889D1CE874A9}" type="presParOf" srcId="{DD12DDAC-277A-432A-8A61-DA5D17B65F84}" destId="{B239818B-67D3-4FAD-9043-DE514B7EA92E}" srcOrd="4" destOrd="0" presId="urn:microsoft.com/office/officeart/2018/2/layout/IconVerticalSolidList"/>
    <dgm:cxn modelId="{C0F317DF-7EF5-4A2D-964B-4E8BFB11079C}" type="presParOf" srcId="{B239818B-67D3-4FAD-9043-DE514B7EA92E}" destId="{941D8CBE-C112-4D26-9380-7808B41B684F}" srcOrd="0" destOrd="0" presId="urn:microsoft.com/office/officeart/2018/2/layout/IconVerticalSolidList"/>
    <dgm:cxn modelId="{6E8E3E39-51EA-4321-AB2C-9C6FC025C5BA}" type="presParOf" srcId="{B239818B-67D3-4FAD-9043-DE514B7EA92E}" destId="{C46577B7-F711-490C-A5A1-2DBCEB90F840}" srcOrd="1" destOrd="0" presId="urn:microsoft.com/office/officeart/2018/2/layout/IconVerticalSolidList"/>
    <dgm:cxn modelId="{0296D9CB-723B-49B5-AC8E-777262B8CF5B}" type="presParOf" srcId="{B239818B-67D3-4FAD-9043-DE514B7EA92E}" destId="{5E50095A-9AE7-49CF-86B9-A5F98F04633E}" srcOrd="2" destOrd="0" presId="urn:microsoft.com/office/officeart/2018/2/layout/IconVerticalSolidList"/>
    <dgm:cxn modelId="{DAD65B7E-D4FD-44B1-810B-0BD391974EAB}" type="presParOf" srcId="{B239818B-67D3-4FAD-9043-DE514B7EA92E}" destId="{29E54E35-0AEF-4DF6-A0F8-D093B4E83F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FABC5-8911-4AE1-A4BD-E92CF6E44903}"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ADE9E2-71A8-4DC3-8220-979502ECF48A}">
      <dgm:prSet/>
      <dgm:spPr/>
      <dgm:t>
        <a:bodyPr/>
        <a:lstStyle/>
        <a:p>
          <a:pPr>
            <a:defRPr cap="all"/>
          </a:pPr>
          <a:r>
            <a:rPr lang="en-US"/>
            <a:t>Importer responsible to submit ISF documents</a:t>
          </a:r>
        </a:p>
      </dgm:t>
    </dgm:pt>
    <dgm:pt modelId="{E54E4F5B-7476-4B3B-B042-E99B8D89BBD4}" type="parTrans" cxnId="{B064D2FA-4DBA-4EB5-AA53-75FD945DC229}">
      <dgm:prSet/>
      <dgm:spPr/>
      <dgm:t>
        <a:bodyPr/>
        <a:lstStyle/>
        <a:p>
          <a:endParaRPr lang="en-US"/>
        </a:p>
      </dgm:t>
    </dgm:pt>
    <dgm:pt modelId="{775AA4C9-8B3C-465C-A45F-16DF7F532F8F}" type="sibTrans" cxnId="{B064D2FA-4DBA-4EB5-AA53-75FD945DC229}">
      <dgm:prSet/>
      <dgm:spPr/>
      <dgm:t>
        <a:bodyPr/>
        <a:lstStyle/>
        <a:p>
          <a:endParaRPr lang="en-US"/>
        </a:p>
      </dgm:t>
    </dgm:pt>
    <dgm:pt modelId="{D5FBBBB1-07BD-49CA-A437-097E260EB8C9}">
      <dgm:prSet/>
      <dgm:spPr/>
      <dgm:t>
        <a:bodyPr/>
        <a:lstStyle/>
        <a:p>
          <a:pPr>
            <a:defRPr cap="all"/>
          </a:pPr>
          <a:r>
            <a:rPr lang="en-US" dirty="0"/>
            <a:t>Must be filed 72 hours before vessel departure from foreign country.  </a:t>
          </a:r>
        </a:p>
      </dgm:t>
    </dgm:pt>
    <dgm:pt modelId="{747219B2-05E8-44E7-8F70-78F742D528A8}" type="parTrans" cxnId="{2E45BC08-BF3F-464E-B55F-44C75F0911A3}">
      <dgm:prSet/>
      <dgm:spPr/>
      <dgm:t>
        <a:bodyPr/>
        <a:lstStyle/>
        <a:p>
          <a:endParaRPr lang="en-US"/>
        </a:p>
      </dgm:t>
    </dgm:pt>
    <dgm:pt modelId="{2C22DEE8-4BDB-46B1-B48E-4D0545B2274A}" type="sibTrans" cxnId="{2E45BC08-BF3F-464E-B55F-44C75F0911A3}">
      <dgm:prSet/>
      <dgm:spPr/>
      <dgm:t>
        <a:bodyPr/>
        <a:lstStyle/>
        <a:p>
          <a:endParaRPr lang="en-US"/>
        </a:p>
      </dgm:t>
    </dgm:pt>
    <dgm:pt modelId="{DA514DC6-705C-4D51-8FE3-B062E4FC2F8D}">
      <dgm:prSet/>
      <dgm:spPr/>
      <dgm:t>
        <a:bodyPr/>
        <a:lstStyle/>
        <a:p>
          <a:pPr>
            <a:defRPr cap="all"/>
          </a:pPr>
          <a:r>
            <a:rPr lang="en-US" dirty="0"/>
            <a:t>Data elements are: seller, manufacturer, buyer, importer of record number, consignee number, ship to party, country of origin, commodity harmonized tariff schedule, container stuffing location, consolidator.  Bill of lading number, container number, lading port and export date.</a:t>
          </a:r>
        </a:p>
      </dgm:t>
    </dgm:pt>
    <dgm:pt modelId="{AAE93090-7436-49D5-A271-1E1A26EAC34F}" type="parTrans" cxnId="{926A13DC-C0F8-4EFA-9A0D-60D4143AEAAC}">
      <dgm:prSet/>
      <dgm:spPr/>
      <dgm:t>
        <a:bodyPr/>
        <a:lstStyle/>
        <a:p>
          <a:endParaRPr lang="en-US"/>
        </a:p>
      </dgm:t>
    </dgm:pt>
    <dgm:pt modelId="{018A8EA0-0027-41DE-BEB6-F02F8CBB807D}" type="sibTrans" cxnId="{926A13DC-C0F8-4EFA-9A0D-60D4143AEAAC}">
      <dgm:prSet/>
      <dgm:spPr/>
      <dgm:t>
        <a:bodyPr/>
        <a:lstStyle/>
        <a:p>
          <a:endParaRPr lang="en-US"/>
        </a:p>
      </dgm:t>
    </dgm:pt>
    <dgm:pt modelId="{B84F152A-C38E-4E1F-846E-FFECEBAACD59}">
      <dgm:prSet/>
      <dgm:spPr/>
      <dgm:t>
        <a:bodyPr/>
        <a:lstStyle/>
        <a:p>
          <a:pPr>
            <a:defRPr cap="all"/>
          </a:pPr>
          <a:r>
            <a:rPr lang="en-US"/>
            <a:t>Failure to comply, can result in monetary penalties, increased inspections and delay of cargo.</a:t>
          </a:r>
        </a:p>
      </dgm:t>
    </dgm:pt>
    <dgm:pt modelId="{3D557FEC-1546-4823-890D-D3C91DF81307}" type="parTrans" cxnId="{41B07835-C4E8-4334-9609-2C533B7B1815}">
      <dgm:prSet/>
      <dgm:spPr/>
      <dgm:t>
        <a:bodyPr/>
        <a:lstStyle/>
        <a:p>
          <a:endParaRPr lang="en-US"/>
        </a:p>
      </dgm:t>
    </dgm:pt>
    <dgm:pt modelId="{06C360BB-E909-4A17-A0B9-B4E7169E7D01}" type="sibTrans" cxnId="{41B07835-C4E8-4334-9609-2C533B7B1815}">
      <dgm:prSet/>
      <dgm:spPr/>
      <dgm:t>
        <a:bodyPr/>
        <a:lstStyle/>
        <a:p>
          <a:endParaRPr lang="en-US"/>
        </a:p>
      </dgm:t>
    </dgm:pt>
    <dgm:pt modelId="{BB6BF953-6139-4431-80E4-AED715A8B735}" type="pres">
      <dgm:prSet presAssocID="{637FABC5-8911-4AE1-A4BD-E92CF6E44903}" presName="root" presStyleCnt="0">
        <dgm:presLayoutVars>
          <dgm:dir/>
          <dgm:resizeHandles val="exact"/>
        </dgm:presLayoutVars>
      </dgm:prSet>
      <dgm:spPr/>
    </dgm:pt>
    <dgm:pt modelId="{07FCD55A-16BB-4897-A675-2678BEDBB036}" type="pres">
      <dgm:prSet presAssocID="{38ADE9E2-71A8-4DC3-8220-979502ECF48A}" presName="compNode" presStyleCnt="0"/>
      <dgm:spPr/>
    </dgm:pt>
    <dgm:pt modelId="{8FD66930-61F5-4EE3-9FC0-BECECC8E0BEB}" type="pres">
      <dgm:prSet presAssocID="{38ADE9E2-71A8-4DC3-8220-979502ECF48A}" presName="iconBgRect" presStyleLbl="bgShp" presStyleIdx="0" presStyleCnt="4"/>
      <dgm:spPr/>
    </dgm:pt>
    <dgm:pt modelId="{5A57F395-DA39-4D65-893B-AA472327E588}" type="pres">
      <dgm:prSet presAssocID="{38ADE9E2-71A8-4DC3-8220-979502ECF4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5F339D6-C91A-4AD3-B3AC-5C587FF1E5B1}" type="pres">
      <dgm:prSet presAssocID="{38ADE9E2-71A8-4DC3-8220-979502ECF48A}" presName="spaceRect" presStyleCnt="0"/>
      <dgm:spPr/>
    </dgm:pt>
    <dgm:pt modelId="{7CA7F16F-049F-40CC-A16A-94C6353C0EE2}" type="pres">
      <dgm:prSet presAssocID="{38ADE9E2-71A8-4DC3-8220-979502ECF48A}" presName="textRect" presStyleLbl="revTx" presStyleIdx="0" presStyleCnt="4">
        <dgm:presLayoutVars>
          <dgm:chMax val="1"/>
          <dgm:chPref val="1"/>
        </dgm:presLayoutVars>
      </dgm:prSet>
      <dgm:spPr/>
    </dgm:pt>
    <dgm:pt modelId="{ED527FFD-CD49-4EEB-A3B0-9DBC4C7950A1}" type="pres">
      <dgm:prSet presAssocID="{775AA4C9-8B3C-465C-A45F-16DF7F532F8F}" presName="sibTrans" presStyleCnt="0"/>
      <dgm:spPr/>
    </dgm:pt>
    <dgm:pt modelId="{B82FEBCB-03A8-452D-8A36-F317DE0A8F4F}" type="pres">
      <dgm:prSet presAssocID="{D5FBBBB1-07BD-49CA-A437-097E260EB8C9}" presName="compNode" presStyleCnt="0"/>
      <dgm:spPr/>
    </dgm:pt>
    <dgm:pt modelId="{F27F53B9-15AA-4DFA-822D-8C6891177575}" type="pres">
      <dgm:prSet presAssocID="{D5FBBBB1-07BD-49CA-A437-097E260EB8C9}" presName="iconBgRect" presStyleLbl="bgShp" presStyleIdx="1" presStyleCnt="4"/>
      <dgm:spPr/>
    </dgm:pt>
    <dgm:pt modelId="{81D0093C-A744-480B-B1D3-560F08770A77}" type="pres">
      <dgm:prSet presAssocID="{D5FBBBB1-07BD-49CA-A437-097E260EB8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A99E04C1-1934-4F96-9246-A3C3CCABD9EF}" type="pres">
      <dgm:prSet presAssocID="{D5FBBBB1-07BD-49CA-A437-097E260EB8C9}" presName="spaceRect" presStyleCnt="0"/>
      <dgm:spPr/>
    </dgm:pt>
    <dgm:pt modelId="{598964C9-6B37-4D77-8771-347942994455}" type="pres">
      <dgm:prSet presAssocID="{D5FBBBB1-07BD-49CA-A437-097E260EB8C9}" presName="textRect" presStyleLbl="revTx" presStyleIdx="1" presStyleCnt="4">
        <dgm:presLayoutVars>
          <dgm:chMax val="1"/>
          <dgm:chPref val="1"/>
        </dgm:presLayoutVars>
      </dgm:prSet>
      <dgm:spPr/>
    </dgm:pt>
    <dgm:pt modelId="{440F9B32-D6F5-41C9-9966-20210A97FAA7}" type="pres">
      <dgm:prSet presAssocID="{2C22DEE8-4BDB-46B1-B48E-4D0545B2274A}" presName="sibTrans" presStyleCnt="0"/>
      <dgm:spPr/>
    </dgm:pt>
    <dgm:pt modelId="{653B41A3-2AB2-4B2D-AB94-988D68C07434}" type="pres">
      <dgm:prSet presAssocID="{DA514DC6-705C-4D51-8FE3-B062E4FC2F8D}" presName="compNode" presStyleCnt="0"/>
      <dgm:spPr/>
    </dgm:pt>
    <dgm:pt modelId="{96B657D4-0136-42D0-ADC9-D6B751257672}" type="pres">
      <dgm:prSet presAssocID="{DA514DC6-705C-4D51-8FE3-B062E4FC2F8D}" presName="iconBgRect" presStyleLbl="bgShp" presStyleIdx="2" presStyleCnt="4"/>
      <dgm:spPr/>
    </dgm:pt>
    <dgm:pt modelId="{0399C3D4-668E-488F-88FC-44BCA06292F4}" type="pres">
      <dgm:prSet presAssocID="{DA514DC6-705C-4D51-8FE3-B062E4FC2F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315613A7-DE2D-4095-AB3E-20CCAEB3977A}" type="pres">
      <dgm:prSet presAssocID="{DA514DC6-705C-4D51-8FE3-B062E4FC2F8D}" presName="spaceRect" presStyleCnt="0"/>
      <dgm:spPr/>
    </dgm:pt>
    <dgm:pt modelId="{496D1BAC-FFCD-4165-AF28-7AAFF89FB55C}" type="pres">
      <dgm:prSet presAssocID="{DA514DC6-705C-4D51-8FE3-B062E4FC2F8D}" presName="textRect" presStyleLbl="revTx" presStyleIdx="2" presStyleCnt="4">
        <dgm:presLayoutVars>
          <dgm:chMax val="1"/>
          <dgm:chPref val="1"/>
        </dgm:presLayoutVars>
      </dgm:prSet>
      <dgm:spPr/>
    </dgm:pt>
    <dgm:pt modelId="{D9FC1E7E-89DB-4887-A6B9-D295B20CD00C}" type="pres">
      <dgm:prSet presAssocID="{018A8EA0-0027-41DE-BEB6-F02F8CBB807D}" presName="sibTrans" presStyleCnt="0"/>
      <dgm:spPr/>
    </dgm:pt>
    <dgm:pt modelId="{8D262990-0066-4829-8630-C885D82A261F}" type="pres">
      <dgm:prSet presAssocID="{B84F152A-C38E-4E1F-846E-FFECEBAACD59}" presName="compNode" presStyleCnt="0"/>
      <dgm:spPr/>
    </dgm:pt>
    <dgm:pt modelId="{7B98EC2F-CE43-4BD3-B531-76B6FC76FFA9}" type="pres">
      <dgm:prSet presAssocID="{B84F152A-C38E-4E1F-846E-FFECEBAACD59}" presName="iconBgRect" presStyleLbl="bgShp" presStyleIdx="3" presStyleCnt="4"/>
      <dgm:spPr/>
    </dgm:pt>
    <dgm:pt modelId="{2E2F1BB6-1EF8-4BE6-AB1D-AD1D2249A475}" type="pres">
      <dgm:prSet presAssocID="{B84F152A-C38E-4E1F-846E-FFECEBAACD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059CF68E-2107-4450-81FA-FA8404D1E6AA}" type="pres">
      <dgm:prSet presAssocID="{B84F152A-C38E-4E1F-846E-FFECEBAACD59}" presName="spaceRect" presStyleCnt="0"/>
      <dgm:spPr/>
    </dgm:pt>
    <dgm:pt modelId="{7BDACEBB-9E91-4863-9AE4-DC29B5D55C5C}" type="pres">
      <dgm:prSet presAssocID="{B84F152A-C38E-4E1F-846E-FFECEBAACD59}" presName="textRect" presStyleLbl="revTx" presStyleIdx="3" presStyleCnt="4">
        <dgm:presLayoutVars>
          <dgm:chMax val="1"/>
          <dgm:chPref val="1"/>
        </dgm:presLayoutVars>
      </dgm:prSet>
      <dgm:spPr/>
    </dgm:pt>
  </dgm:ptLst>
  <dgm:cxnLst>
    <dgm:cxn modelId="{2E45BC08-BF3F-464E-B55F-44C75F0911A3}" srcId="{637FABC5-8911-4AE1-A4BD-E92CF6E44903}" destId="{D5FBBBB1-07BD-49CA-A437-097E260EB8C9}" srcOrd="1" destOrd="0" parTransId="{747219B2-05E8-44E7-8F70-78F742D528A8}" sibTransId="{2C22DEE8-4BDB-46B1-B48E-4D0545B2274A}"/>
    <dgm:cxn modelId="{E5C6D226-39A8-4E9B-BC7A-53526A82186C}" type="presOf" srcId="{637FABC5-8911-4AE1-A4BD-E92CF6E44903}" destId="{BB6BF953-6139-4431-80E4-AED715A8B735}" srcOrd="0" destOrd="0" presId="urn:microsoft.com/office/officeart/2018/5/layout/IconCircleLabelList"/>
    <dgm:cxn modelId="{41B07835-C4E8-4334-9609-2C533B7B1815}" srcId="{637FABC5-8911-4AE1-A4BD-E92CF6E44903}" destId="{B84F152A-C38E-4E1F-846E-FFECEBAACD59}" srcOrd="3" destOrd="0" parTransId="{3D557FEC-1546-4823-890D-D3C91DF81307}" sibTransId="{06C360BB-E909-4A17-A0B9-B4E7169E7D01}"/>
    <dgm:cxn modelId="{36C6BD4E-2D38-4A0A-A0A4-B811D2479AC3}" type="presOf" srcId="{DA514DC6-705C-4D51-8FE3-B062E4FC2F8D}" destId="{496D1BAC-FFCD-4165-AF28-7AAFF89FB55C}" srcOrd="0" destOrd="0" presId="urn:microsoft.com/office/officeart/2018/5/layout/IconCircleLabelList"/>
    <dgm:cxn modelId="{E08AEA69-FAC5-4617-818B-61C856DA131B}" type="presOf" srcId="{D5FBBBB1-07BD-49CA-A437-097E260EB8C9}" destId="{598964C9-6B37-4D77-8771-347942994455}" srcOrd="0" destOrd="0" presId="urn:microsoft.com/office/officeart/2018/5/layout/IconCircleLabelList"/>
    <dgm:cxn modelId="{AD858E95-CFF7-40B8-9B8E-8CA206169CED}" type="presOf" srcId="{B84F152A-C38E-4E1F-846E-FFECEBAACD59}" destId="{7BDACEBB-9E91-4863-9AE4-DC29B5D55C5C}" srcOrd="0" destOrd="0" presId="urn:microsoft.com/office/officeart/2018/5/layout/IconCircleLabelList"/>
    <dgm:cxn modelId="{B741DAC5-C06F-4946-99B0-C6C6A91DAE7F}" type="presOf" srcId="{38ADE9E2-71A8-4DC3-8220-979502ECF48A}" destId="{7CA7F16F-049F-40CC-A16A-94C6353C0EE2}" srcOrd="0" destOrd="0" presId="urn:microsoft.com/office/officeart/2018/5/layout/IconCircleLabelList"/>
    <dgm:cxn modelId="{926A13DC-C0F8-4EFA-9A0D-60D4143AEAAC}" srcId="{637FABC5-8911-4AE1-A4BD-E92CF6E44903}" destId="{DA514DC6-705C-4D51-8FE3-B062E4FC2F8D}" srcOrd="2" destOrd="0" parTransId="{AAE93090-7436-49D5-A271-1E1A26EAC34F}" sibTransId="{018A8EA0-0027-41DE-BEB6-F02F8CBB807D}"/>
    <dgm:cxn modelId="{B064D2FA-4DBA-4EB5-AA53-75FD945DC229}" srcId="{637FABC5-8911-4AE1-A4BD-E92CF6E44903}" destId="{38ADE9E2-71A8-4DC3-8220-979502ECF48A}" srcOrd="0" destOrd="0" parTransId="{E54E4F5B-7476-4B3B-B042-E99B8D89BBD4}" sibTransId="{775AA4C9-8B3C-465C-A45F-16DF7F532F8F}"/>
    <dgm:cxn modelId="{37B49D9D-4511-421C-8A52-A653C19E6B1B}" type="presParOf" srcId="{BB6BF953-6139-4431-80E4-AED715A8B735}" destId="{07FCD55A-16BB-4897-A675-2678BEDBB036}" srcOrd="0" destOrd="0" presId="urn:microsoft.com/office/officeart/2018/5/layout/IconCircleLabelList"/>
    <dgm:cxn modelId="{DE9323E3-B379-41BA-B751-E342239512AD}" type="presParOf" srcId="{07FCD55A-16BB-4897-A675-2678BEDBB036}" destId="{8FD66930-61F5-4EE3-9FC0-BECECC8E0BEB}" srcOrd="0" destOrd="0" presId="urn:microsoft.com/office/officeart/2018/5/layout/IconCircleLabelList"/>
    <dgm:cxn modelId="{4A045398-4CC3-4CEE-8260-688B058A065F}" type="presParOf" srcId="{07FCD55A-16BB-4897-A675-2678BEDBB036}" destId="{5A57F395-DA39-4D65-893B-AA472327E588}" srcOrd="1" destOrd="0" presId="urn:microsoft.com/office/officeart/2018/5/layout/IconCircleLabelList"/>
    <dgm:cxn modelId="{D2F67EF7-D944-466B-9845-9B386876D310}" type="presParOf" srcId="{07FCD55A-16BB-4897-A675-2678BEDBB036}" destId="{95F339D6-C91A-4AD3-B3AC-5C587FF1E5B1}" srcOrd="2" destOrd="0" presId="urn:microsoft.com/office/officeart/2018/5/layout/IconCircleLabelList"/>
    <dgm:cxn modelId="{B131E2A1-A2C0-402B-9314-EDFF15E547F1}" type="presParOf" srcId="{07FCD55A-16BB-4897-A675-2678BEDBB036}" destId="{7CA7F16F-049F-40CC-A16A-94C6353C0EE2}" srcOrd="3" destOrd="0" presId="urn:microsoft.com/office/officeart/2018/5/layout/IconCircleLabelList"/>
    <dgm:cxn modelId="{492FCA91-D51E-449A-AFE6-A81B42ABED2E}" type="presParOf" srcId="{BB6BF953-6139-4431-80E4-AED715A8B735}" destId="{ED527FFD-CD49-4EEB-A3B0-9DBC4C7950A1}" srcOrd="1" destOrd="0" presId="urn:microsoft.com/office/officeart/2018/5/layout/IconCircleLabelList"/>
    <dgm:cxn modelId="{E931E6DA-B31C-4F25-BE3B-3052CE1D5569}" type="presParOf" srcId="{BB6BF953-6139-4431-80E4-AED715A8B735}" destId="{B82FEBCB-03A8-452D-8A36-F317DE0A8F4F}" srcOrd="2" destOrd="0" presId="urn:microsoft.com/office/officeart/2018/5/layout/IconCircleLabelList"/>
    <dgm:cxn modelId="{2A3E62FE-A8C7-4F35-8D43-D361D28FC80D}" type="presParOf" srcId="{B82FEBCB-03A8-452D-8A36-F317DE0A8F4F}" destId="{F27F53B9-15AA-4DFA-822D-8C6891177575}" srcOrd="0" destOrd="0" presId="urn:microsoft.com/office/officeart/2018/5/layout/IconCircleLabelList"/>
    <dgm:cxn modelId="{68D48A5A-5AB8-4A33-83B1-D9C810F31656}" type="presParOf" srcId="{B82FEBCB-03A8-452D-8A36-F317DE0A8F4F}" destId="{81D0093C-A744-480B-B1D3-560F08770A77}" srcOrd="1" destOrd="0" presId="urn:microsoft.com/office/officeart/2018/5/layout/IconCircleLabelList"/>
    <dgm:cxn modelId="{6349BF72-F967-4FFA-A823-2DEBEFA046A9}" type="presParOf" srcId="{B82FEBCB-03A8-452D-8A36-F317DE0A8F4F}" destId="{A99E04C1-1934-4F96-9246-A3C3CCABD9EF}" srcOrd="2" destOrd="0" presId="urn:microsoft.com/office/officeart/2018/5/layout/IconCircleLabelList"/>
    <dgm:cxn modelId="{A5400F50-8ADC-4670-B092-A25632E8BB82}" type="presParOf" srcId="{B82FEBCB-03A8-452D-8A36-F317DE0A8F4F}" destId="{598964C9-6B37-4D77-8771-347942994455}" srcOrd="3" destOrd="0" presId="urn:microsoft.com/office/officeart/2018/5/layout/IconCircleLabelList"/>
    <dgm:cxn modelId="{021FE350-8072-44FC-9D1F-7887F43EED5F}" type="presParOf" srcId="{BB6BF953-6139-4431-80E4-AED715A8B735}" destId="{440F9B32-D6F5-41C9-9966-20210A97FAA7}" srcOrd="3" destOrd="0" presId="urn:microsoft.com/office/officeart/2018/5/layout/IconCircleLabelList"/>
    <dgm:cxn modelId="{8E8D9DD6-2431-41F0-97F5-D40B608A2648}" type="presParOf" srcId="{BB6BF953-6139-4431-80E4-AED715A8B735}" destId="{653B41A3-2AB2-4B2D-AB94-988D68C07434}" srcOrd="4" destOrd="0" presId="urn:microsoft.com/office/officeart/2018/5/layout/IconCircleLabelList"/>
    <dgm:cxn modelId="{20C89A02-EB67-48EC-A500-714B0141EB3D}" type="presParOf" srcId="{653B41A3-2AB2-4B2D-AB94-988D68C07434}" destId="{96B657D4-0136-42D0-ADC9-D6B751257672}" srcOrd="0" destOrd="0" presId="urn:microsoft.com/office/officeart/2018/5/layout/IconCircleLabelList"/>
    <dgm:cxn modelId="{ECBF10D8-DA51-404B-8A36-CEB9F4C1F429}" type="presParOf" srcId="{653B41A3-2AB2-4B2D-AB94-988D68C07434}" destId="{0399C3D4-668E-488F-88FC-44BCA06292F4}" srcOrd="1" destOrd="0" presId="urn:microsoft.com/office/officeart/2018/5/layout/IconCircleLabelList"/>
    <dgm:cxn modelId="{738731A6-645C-4157-989D-689F28658345}" type="presParOf" srcId="{653B41A3-2AB2-4B2D-AB94-988D68C07434}" destId="{315613A7-DE2D-4095-AB3E-20CCAEB3977A}" srcOrd="2" destOrd="0" presId="urn:microsoft.com/office/officeart/2018/5/layout/IconCircleLabelList"/>
    <dgm:cxn modelId="{8BE92210-2FB2-471C-AD45-06CBDDE6BDCF}" type="presParOf" srcId="{653B41A3-2AB2-4B2D-AB94-988D68C07434}" destId="{496D1BAC-FFCD-4165-AF28-7AAFF89FB55C}" srcOrd="3" destOrd="0" presId="urn:microsoft.com/office/officeart/2018/5/layout/IconCircleLabelList"/>
    <dgm:cxn modelId="{18D4A0AD-0311-45F4-871E-B748067E50EE}" type="presParOf" srcId="{BB6BF953-6139-4431-80E4-AED715A8B735}" destId="{D9FC1E7E-89DB-4887-A6B9-D295B20CD00C}" srcOrd="5" destOrd="0" presId="urn:microsoft.com/office/officeart/2018/5/layout/IconCircleLabelList"/>
    <dgm:cxn modelId="{D95998E1-2EEE-4613-994F-C9100D2C60BA}" type="presParOf" srcId="{BB6BF953-6139-4431-80E4-AED715A8B735}" destId="{8D262990-0066-4829-8630-C885D82A261F}" srcOrd="6" destOrd="0" presId="urn:microsoft.com/office/officeart/2018/5/layout/IconCircleLabelList"/>
    <dgm:cxn modelId="{32DA7754-B301-46AE-8CDB-51B84FF2A456}" type="presParOf" srcId="{8D262990-0066-4829-8630-C885D82A261F}" destId="{7B98EC2F-CE43-4BD3-B531-76B6FC76FFA9}" srcOrd="0" destOrd="0" presId="urn:microsoft.com/office/officeart/2018/5/layout/IconCircleLabelList"/>
    <dgm:cxn modelId="{FBCC89E0-A46C-4168-BD83-FC666EB888CD}" type="presParOf" srcId="{8D262990-0066-4829-8630-C885D82A261F}" destId="{2E2F1BB6-1EF8-4BE6-AB1D-AD1D2249A475}" srcOrd="1" destOrd="0" presId="urn:microsoft.com/office/officeart/2018/5/layout/IconCircleLabelList"/>
    <dgm:cxn modelId="{0C2B0B46-EB30-4F6E-B32F-F4CF21555389}" type="presParOf" srcId="{8D262990-0066-4829-8630-C885D82A261F}" destId="{059CF68E-2107-4450-81FA-FA8404D1E6AA}" srcOrd="2" destOrd="0" presId="urn:microsoft.com/office/officeart/2018/5/layout/IconCircleLabelList"/>
    <dgm:cxn modelId="{919E3D5D-186F-4AF0-BA6B-38D7D3305873}" type="presParOf" srcId="{8D262990-0066-4829-8630-C885D82A261F}" destId="{7BDACEBB-9E91-4863-9AE4-DC29B5D55C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328C0-6D7A-4538-9F24-71B401BE68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232899-80F6-499B-830E-4B2B57610E64}">
      <dgm:prSet/>
      <dgm:spPr/>
      <dgm:t>
        <a:bodyPr/>
        <a:lstStyle/>
        <a:p>
          <a:r>
            <a:rPr lang="en-US" dirty="0"/>
            <a:t>Name of supplier/manufacturer with complete physical address, country of origin. </a:t>
          </a:r>
        </a:p>
      </dgm:t>
    </dgm:pt>
    <dgm:pt modelId="{AAE7082F-936A-41EB-8580-9CBFA6865933}" type="parTrans" cxnId="{32DBE062-115A-4BB9-A57C-01B7BEF66A63}">
      <dgm:prSet/>
      <dgm:spPr/>
      <dgm:t>
        <a:bodyPr/>
        <a:lstStyle/>
        <a:p>
          <a:endParaRPr lang="en-US"/>
        </a:p>
      </dgm:t>
    </dgm:pt>
    <dgm:pt modelId="{37FC69D1-2F77-48EB-9A46-C21547DFB0D5}" type="sibTrans" cxnId="{32DBE062-115A-4BB9-A57C-01B7BEF66A63}">
      <dgm:prSet/>
      <dgm:spPr/>
      <dgm:t>
        <a:bodyPr/>
        <a:lstStyle/>
        <a:p>
          <a:endParaRPr lang="en-US"/>
        </a:p>
      </dgm:t>
    </dgm:pt>
    <dgm:pt modelId="{238B699C-9075-49BA-8D4D-C173BF6D084F}">
      <dgm:prSet/>
      <dgm:spPr/>
      <dgm:t>
        <a:bodyPr/>
        <a:lstStyle/>
        <a:p>
          <a:r>
            <a:rPr lang="en-US"/>
            <a:t>Name of buyer/importer of record with complete physical address</a:t>
          </a:r>
        </a:p>
      </dgm:t>
    </dgm:pt>
    <dgm:pt modelId="{2F3F56F4-899F-440D-B7C4-D5FB0CA89226}" type="parTrans" cxnId="{4DDE029E-30EA-42FB-98B4-583D7AC32659}">
      <dgm:prSet/>
      <dgm:spPr/>
      <dgm:t>
        <a:bodyPr/>
        <a:lstStyle/>
        <a:p>
          <a:endParaRPr lang="en-US"/>
        </a:p>
      </dgm:t>
    </dgm:pt>
    <dgm:pt modelId="{5FE9DCF9-DEDD-47E1-A545-7D4C70342629}" type="sibTrans" cxnId="{4DDE029E-30EA-42FB-98B4-583D7AC32659}">
      <dgm:prSet/>
      <dgm:spPr/>
      <dgm:t>
        <a:bodyPr/>
        <a:lstStyle/>
        <a:p>
          <a:endParaRPr lang="en-US"/>
        </a:p>
      </dgm:t>
    </dgm:pt>
    <dgm:pt modelId="{2ABA7E0E-B2C6-44C0-8DFD-65D18BC736F2}">
      <dgm:prSet/>
      <dgm:spPr/>
      <dgm:t>
        <a:bodyPr/>
        <a:lstStyle/>
        <a:p>
          <a:r>
            <a:rPr lang="en-US"/>
            <a:t>Detailed description of merchandise</a:t>
          </a:r>
        </a:p>
      </dgm:t>
    </dgm:pt>
    <dgm:pt modelId="{79000C44-E955-4CD2-A262-BE84308ECF56}" type="parTrans" cxnId="{C1D00549-E6AD-48E4-A8F9-83AF8762AD93}">
      <dgm:prSet/>
      <dgm:spPr/>
      <dgm:t>
        <a:bodyPr/>
        <a:lstStyle/>
        <a:p>
          <a:endParaRPr lang="en-US"/>
        </a:p>
      </dgm:t>
    </dgm:pt>
    <dgm:pt modelId="{DEC6BD3B-DA35-4BFF-AF0B-B1984E321F4E}" type="sibTrans" cxnId="{C1D00549-E6AD-48E4-A8F9-83AF8762AD93}">
      <dgm:prSet/>
      <dgm:spPr/>
      <dgm:t>
        <a:bodyPr/>
        <a:lstStyle/>
        <a:p>
          <a:endParaRPr lang="en-US"/>
        </a:p>
      </dgm:t>
    </dgm:pt>
    <dgm:pt modelId="{0806170A-C3EC-414E-A173-7AC3E915659F}">
      <dgm:prSet/>
      <dgm:spPr/>
      <dgm:t>
        <a:bodyPr/>
        <a:lstStyle/>
        <a:p>
          <a:r>
            <a:rPr lang="en-US" dirty="0"/>
            <a:t>Quantities in the weights and measures and carton count </a:t>
          </a:r>
        </a:p>
      </dgm:t>
    </dgm:pt>
    <dgm:pt modelId="{E81B29DA-8F16-4253-AF86-94F5C7F87C82}" type="parTrans" cxnId="{5F248CB8-E898-4537-B8A1-437DF1792F54}">
      <dgm:prSet/>
      <dgm:spPr/>
      <dgm:t>
        <a:bodyPr/>
        <a:lstStyle/>
        <a:p>
          <a:endParaRPr lang="en-US"/>
        </a:p>
      </dgm:t>
    </dgm:pt>
    <dgm:pt modelId="{337A169C-805E-4408-86FC-EB0C7EFACCB2}" type="sibTrans" cxnId="{5F248CB8-E898-4537-B8A1-437DF1792F54}">
      <dgm:prSet/>
      <dgm:spPr/>
      <dgm:t>
        <a:bodyPr/>
        <a:lstStyle/>
        <a:p>
          <a:endParaRPr lang="en-US"/>
        </a:p>
      </dgm:t>
    </dgm:pt>
    <dgm:pt modelId="{F9AFE600-7B1A-4FC8-924D-90CA3F8D7222}">
      <dgm:prSet/>
      <dgm:spPr/>
      <dgm:t>
        <a:bodyPr/>
        <a:lstStyle/>
        <a:p>
          <a:r>
            <a:rPr lang="en-US" dirty="0"/>
            <a:t>Price per product/line, total purchase price</a:t>
          </a:r>
        </a:p>
      </dgm:t>
    </dgm:pt>
    <dgm:pt modelId="{25CEC055-323D-423F-99C4-E5E4C82F98CF}" type="parTrans" cxnId="{054EA327-8659-422A-8D63-582B4D2374B6}">
      <dgm:prSet/>
      <dgm:spPr/>
      <dgm:t>
        <a:bodyPr/>
        <a:lstStyle/>
        <a:p>
          <a:endParaRPr lang="en-US"/>
        </a:p>
      </dgm:t>
    </dgm:pt>
    <dgm:pt modelId="{11985A62-21F6-4F2D-AD6B-9250E2FA0593}" type="sibTrans" cxnId="{054EA327-8659-422A-8D63-582B4D2374B6}">
      <dgm:prSet/>
      <dgm:spPr/>
      <dgm:t>
        <a:bodyPr/>
        <a:lstStyle/>
        <a:p>
          <a:endParaRPr lang="en-US"/>
        </a:p>
      </dgm:t>
    </dgm:pt>
    <dgm:pt modelId="{9EFDC6BA-B1EE-415F-A238-4EDC7885E441}">
      <dgm:prSet/>
      <dgm:spPr/>
      <dgm:t>
        <a:bodyPr/>
        <a:lstStyle/>
        <a:p>
          <a:r>
            <a:rPr lang="en-US" dirty="0"/>
            <a:t>Type of currency</a:t>
          </a:r>
        </a:p>
      </dgm:t>
    </dgm:pt>
    <dgm:pt modelId="{3F9F4E91-2880-447B-8003-E6ADBB6635D2}" type="parTrans" cxnId="{09F949D3-2B50-410F-859D-22E966D66800}">
      <dgm:prSet/>
      <dgm:spPr/>
      <dgm:t>
        <a:bodyPr/>
        <a:lstStyle/>
        <a:p>
          <a:endParaRPr lang="en-US"/>
        </a:p>
      </dgm:t>
    </dgm:pt>
    <dgm:pt modelId="{00C591A4-B288-4929-B93A-41378F78F0D9}" type="sibTrans" cxnId="{09F949D3-2B50-410F-859D-22E966D66800}">
      <dgm:prSet/>
      <dgm:spPr/>
      <dgm:t>
        <a:bodyPr/>
        <a:lstStyle/>
        <a:p>
          <a:endParaRPr lang="en-US"/>
        </a:p>
      </dgm:t>
    </dgm:pt>
    <dgm:pt modelId="{C501F54D-88AE-407C-AC16-EDBA4888F799}">
      <dgm:prSet/>
      <dgm:spPr/>
      <dgm:t>
        <a:bodyPr/>
        <a:lstStyle/>
        <a:p>
          <a:r>
            <a:rPr lang="en-US"/>
            <a:t>Incoterms/detailed charges of freight, insurance, crating, packing , rebates etc.</a:t>
          </a:r>
        </a:p>
      </dgm:t>
    </dgm:pt>
    <dgm:pt modelId="{3FF4566F-B979-49DF-9BA2-7ACD66DB4E23}" type="parTrans" cxnId="{5C3C5FEE-FAAB-4CF5-93D1-BCA146745A8C}">
      <dgm:prSet/>
      <dgm:spPr/>
      <dgm:t>
        <a:bodyPr/>
        <a:lstStyle/>
        <a:p>
          <a:endParaRPr lang="en-US"/>
        </a:p>
      </dgm:t>
    </dgm:pt>
    <dgm:pt modelId="{57D76113-4E51-4CC3-AABB-2ECD3AE95D45}" type="sibTrans" cxnId="{5C3C5FEE-FAAB-4CF5-93D1-BCA146745A8C}">
      <dgm:prSet/>
      <dgm:spPr/>
      <dgm:t>
        <a:bodyPr/>
        <a:lstStyle/>
        <a:p>
          <a:endParaRPr lang="en-US"/>
        </a:p>
      </dgm:t>
    </dgm:pt>
    <dgm:pt modelId="{05F20318-4D33-412A-A64F-9438EDA4A573}">
      <dgm:prSet/>
      <dgm:spPr/>
      <dgm:t>
        <a:bodyPr/>
        <a:lstStyle/>
        <a:p>
          <a:r>
            <a:rPr lang="en-US"/>
            <a:t>Invoice needs to be in English</a:t>
          </a:r>
        </a:p>
      </dgm:t>
    </dgm:pt>
    <dgm:pt modelId="{A5B229FC-CCED-4B0F-9DA9-41B92FF2B625}" type="parTrans" cxnId="{E681C746-BFF0-43BB-8C09-358F47495595}">
      <dgm:prSet/>
      <dgm:spPr/>
      <dgm:t>
        <a:bodyPr/>
        <a:lstStyle/>
        <a:p>
          <a:endParaRPr lang="en-US"/>
        </a:p>
      </dgm:t>
    </dgm:pt>
    <dgm:pt modelId="{3C3FAD76-196E-4A78-BF74-5F6BFE157592}" type="sibTrans" cxnId="{E681C746-BFF0-43BB-8C09-358F47495595}">
      <dgm:prSet/>
      <dgm:spPr/>
      <dgm:t>
        <a:bodyPr/>
        <a:lstStyle/>
        <a:p>
          <a:endParaRPr lang="en-US"/>
        </a:p>
      </dgm:t>
    </dgm:pt>
    <dgm:pt modelId="{4A98FE57-2430-4A25-A591-D9EB6BD04C48}" type="pres">
      <dgm:prSet presAssocID="{C8F328C0-6D7A-4538-9F24-71B401BE68B8}" presName="root" presStyleCnt="0">
        <dgm:presLayoutVars>
          <dgm:dir/>
          <dgm:resizeHandles val="exact"/>
        </dgm:presLayoutVars>
      </dgm:prSet>
      <dgm:spPr/>
    </dgm:pt>
    <dgm:pt modelId="{3081D896-DD01-4C38-9EDD-0F3D6FA1E621}" type="pres">
      <dgm:prSet presAssocID="{98232899-80F6-499B-830E-4B2B57610E64}" presName="compNode" presStyleCnt="0"/>
      <dgm:spPr/>
    </dgm:pt>
    <dgm:pt modelId="{FF33701F-B205-4D20-890D-007AE8014896}" type="pres">
      <dgm:prSet presAssocID="{98232899-80F6-499B-830E-4B2B57610E64}" presName="bgRect" presStyleLbl="bgShp" presStyleIdx="0" presStyleCnt="8"/>
      <dgm:spPr/>
    </dgm:pt>
    <dgm:pt modelId="{E31B7530-CB78-493C-86F9-4385564D36EB}" type="pres">
      <dgm:prSet presAssocID="{98232899-80F6-499B-830E-4B2B57610E6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54DF328F-CEAC-4C8B-B380-86B9F253DF4A}" type="pres">
      <dgm:prSet presAssocID="{98232899-80F6-499B-830E-4B2B57610E64}" presName="spaceRect" presStyleCnt="0"/>
      <dgm:spPr/>
    </dgm:pt>
    <dgm:pt modelId="{9FE1D647-71A7-4825-9B68-F425AB67893C}" type="pres">
      <dgm:prSet presAssocID="{98232899-80F6-499B-830E-4B2B57610E64}" presName="parTx" presStyleLbl="revTx" presStyleIdx="0" presStyleCnt="8">
        <dgm:presLayoutVars>
          <dgm:chMax val="0"/>
          <dgm:chPref val="0"/>
        </dgm:presLayoutVars>
      </dgm:prSet>
      <dgm:spPr/>
    </dgm:pt>
    <dgm:pt modelId="{008A9C18-BE00-45D3-9DCC-53B20E220593}" type="pres">
      <dgm:prSet presAssocID="{37FC69D1-2F77-48EB-9A46-C21547DFB0D5}" presName="sibTrans" presStyleCnt="0"/>
      <dgm:spPr/>
    </dgm:pt>
    <dgm:pt modelId="{D6230C34-7F62-42A5-A852-1827F93CD253}" type="pres">
      <dgm:prSet presAssocID="{238B699C-9075-49BA-8D4D-C173BF6D084F}" presName="compNode" presStyleCnt="0"/>
      <dgm:spPr/>
    </dgm:pt>
    <dgm:pt modelId="{96C6C2BC-C661-4279-AE0C-560EAA680467}" type="pres">
      <dgm:prSet presAssocID="{238B699C-9075-49BA-8D4D-C173BF6D084F}" presName="bgRect" presStyleLbl="bgShp" presStyleIdx="1" presStyleCnt="8"/>
      <dgm:spPr/>
    </dgm:pt>
    <dgm:pt modelId="{42FA0225-F023-4F34-9003-E9396A3C7482}" type="pres">
      <dgm:prSet presAssocID="{238B699C-9075-49BA-8D4D-C173BF6D084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8E22C5BD-5807-48D0-973D-A1CC6F476C67}" type="pres">
      <dgm:prSet presAssocID="{238B699C-9075-49BA-8D4D-C173BF6D084F}" presName="spaceRect" presStyleCnt="0"/>
      <dgm:spPr/>
    </dgm:pt>
    <dgm:pt modelId="{C1EE6060-DAF7-42E7-8991-F0F992517504}" type="pres">
      <dgm:prSet presAssocID="{238B699C-9075-49BA-8D4D-C173BF6D084F}" presName="parTx" presStyleLbl="revTx" presStyleIdx="1" presStyleCnt="8">
        <dgm:presLayoutVars>
          <dgm:chMax val="0"/>
          <dgm:chPref val="0"/>
        </dgm:presLayoutVars>
      </dgm:prSet>
      <dgm:spPr/>
    </dgm:pt>
    <dgm:pt modelId="{F30C4259-86EB-4EA4-AD33-BE9B93C1C2DC}" type="pres">
      <dgm:prSet presAssocID="{5FE9DCF9-DEDD-47E1-A545-7D4C70342629}" presName="sibTrans" presStyleCnt="0"/>
      <dgm:spPr/>
    </dgm:pt>
    <dgm:pt modelId="{117422CC-32E5-417B-AC96-AE3EBCA812AD}" type="pres">
      <dgm:prSet presAssocID="{2ABA7E0E-B2C6-44C0-8DFD-65D18BC736F2}" presName="compNode" presStyleCnt="0"/>
      <dgm:spPr/>
    </dgm:pt>
    <dgm:pt modelId="{1C1A3A05-EB06-403A-8A84-0AC15F91DA52}" type="pres">
      <dgm:prSet presAssocID="{2ABA7E0E-B2C6-44C0-8DFD-65D18BC736F2}" presName="bgRect" presStyleLbl="bgShp" presStyleIdx="2" presStyleCnt="8"/>
      <dgm:spPr/>
    </dgm:pt>
    <dgm:pt modelId="{99BF1736-D383-4535-B2DA-4DF9DD95131D}" type="pres">
      <dgm:prSet presAssocID="{2ABA7E0E-B2C6-44C0-8DFD-65D18BC736F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code"/>
        </a:ext>
      </dgm:extLst>
    </dgm:pt>
    <dgm:pt modelId="{D939EF78-BFCD-4D92-8B4A-A038A4C82AC0}" type="pres">
      <dgm:prSet presAssocID="{2ABA7E0E-B2C6-44C0-8DFD-65D18BC736F2}" presName="spaceRect" presStyleCnt="0"/>
      <dgm:spPr/>
    </dgm:pt>
    <dgm:pt modelId="{2BCB9163-35A0-4ACA-96DF-282CE4A4CD89}" type="pres">
      <dgm:prSet presAssocID="{2ABA7E0E-B2C6-44C0-8DFD-65D18BC736F2}" presName="parTx" presStyleLbl="revTx" presStyleIdx="2" presStyleCnt="8">
        <dgm:presLayoutVars>
          <dgm:chMax val="0"/>
          <dgm:chPref val="0"/>
        </dgm:presLayoutVars>
      </dgm:prSet>
      <dgm:spPr/>
    </dgm:pt>
    <dgm:pt modelId="{63D7260B-0345-4DB4-9707-CF7CE45A308A}" type="pres">
      <dgm:prSet presAssocID="{DEC6BD3B-DA35-4BFF-AF0B-B1984E321F4E}" presName="sibTrans" presStyleCnt="0"/>
      <dgm:spPr/>
    </dgm:pt>
    <dgm:pt modelId="{0BC9AE0D-1380-4F29-B9DD-AD765EC9C96C}" type="pres">
      <dgm:prSet presAssocID="{0806170A-C3EC-414E-A173-7AC3E915659F}" presName="compNode" presStyleCnt="0"/>
      <dgm:spPr/>
    </dgm:pt>
    <dgm:pt modelId="{B1731614-001A-4C7B-9B2F-A230C6811DC5}" type="pres">
      <dgm:prSet presAssocID="{0806170A-C3EC-414E-A173-7AC3E915659F}" presName="bgRect" presStyleLbl="bgShp" presStyleIdx="3" presStyleCnt="8"/>
      <dgm:spPr/>
    </dgm:pt>
    <dgm:pt modelId="{0623953E-9EF6-4783-A098-808C1CF9AF41}" type="pres">
      <dgm:prSet presAssocID="{0806170A-C3EC-414E-A173-7AC3E915659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ler"/>
        </a:ext>
      </dgm:extLst>
    </dgm:pt>
    <dgm:pt modelId="{0985CA93-F315-4F3A-9B54-EBF1662FB127}" type="pres">
      <dgm:prSet presAssocID="{0806170A-C3EC-414E-A173-7AC3E915659F}" presName="spaceRect" presStyleCnt="0"/>
      <dgm:spPr/>
    </dgm:pt>
    <dgm:pt modelId="{6F5ABBAE-DD66-4B02-9366-BBF7C680A2CA}" type="pres">
      <dgm:prSet presAssocID="{0806170A-C3EC-414E-A173-7AC3E915659F}" presName="parTx" presStyleLbl="revTx" presStyleIdx="3" presStyleCnt="8">
        <dgm:presLayoutVars>
          <dgm:chMax val="0"/>
          <dgm:chPref val="0"/>
        </dgm:presLayoutVars>
      </dgm:prSet>
      <dgm:spPr/>
    </dgm:pt>
    <dgm:pt modelId="{09FA38FE-562B-414B-B3F5-85099DF3E7C5}" type="pres">
      <dgm:prSet presAssocID="{337A169C-805E-4408-86FC-EB0C7EFACCB2}" presName="sibTrans" presStyleCnt="0"/>
      <dgm:spPr/>
    </dgm:pt>
    <dgm:pt modelId="{C6DBE9C9-0B87-4E72-B80A-B9878556DE31}" type="pres">
      <dgm:prSet presAssocID="{F9AFE600-7B1A-4FC8-924D-90CA3F8D7222}" presName="compNode" presStyleCnt="0"/>
      <dgm:spPr/>
    </dgm:pt>
    <dgm:pt modelId="{796D5546-B0AD-4657-9E6F-A7E27E327C20}" type="pres">
      <dgm:prSet presAssocID="{F9AFE600-7B1A-4FC8-924D-90CA3F8D7222}" presName="bgRect" presStyleLbl="bgShp" presStyleIdx="4" presStyleCnt="8"/>
      <dgm:spPr/>
    </dgm:pt>
    <dgm:pt modelId="{D92C5E62-1637-4C48-8244-0021666DF9F9}" type="pres">
      <dgm:prSet presAssocID="{F9AFE600-7B1A-4FC8-924D-90CA3F8D722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6740646C-B696-48E8-BFC6-F5B634C4503E}" type="pres">
      <dgm:prSet presAssocID="{F9AFE600-7B1A-4FC8-924D-90CA3F8D7222}" presName="spaceRect" presStyleCnt="0"/>
      <dgm:spPr/>
    </dgm:pt>
    <dgm:pt modelId="{6CF37E72-BC13-4F30-8062-95B4130F14A0}" type="pres">
      <dgm:prSet presAssocID="{F9AFE600-7B1A-4FC8-924D-90CA3F8D7222}" presName="parTx" presStyleLbl="revTx" presStyleIdx="4" presStyleCnt="8">
        <dgm:presLayoutVars>
          <dgm:chMax val="0"/>
          <dgm:chPref val="0"/>
        </dgm:presLayoutVars>
      </dgm:prSet>
      <dgm:spPr/>
    </dgm:pt>
    <dgm:pt modelId="{B06AB52C-56C3-49F3-B338-3CB1828DD821}" type="pres">
      <dgm:prSet presAssocID="{11985A62-21F6-4F2D-AD6B-9250E2FA0593}" presName="sibTrans" presStyleCnt="0"/>
      <dgm:spPr/>
    </dgm:pt>
    <dgm:pt modelId="{10991C50-E4C5-4560-ACD0-5B732FBD6368}" type="pres">
      <dgm:prSet presAssocID="{9EFDC6BA-B1EE-415F-A238-4EDC7885E441}" presName="compNode" presStyleCnt="0"/>
      <dgm:spPr/>
    </dgm:pt>
    <dgm:pt modelId="{BAEEA067-1B4B-4C86-A697-97B0794A99CC}" type="pres">
      <dgm:prSet presAssocID="{9EFDC6BA-B1EE-415F-A238-4EDC7885E441}" presName="bgRect" presStyleLbl="bgShp" presStyleIdx="5" presStyleCnt="8"/>
      <dgm:spPr/>
    </dgm:pt>
    <dgm:pt modelId="{B8E3F088-8A2E-478F-B3C7-A98F27CEEAB2}" type="pres">
      <dgm:prSet presAssocID="{9EFDC6BA-B1EE-415F-A238-4EDC7885E44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tcoin"/>
        </a:ext>
      </dgm:extLst>
    </dgm:pt>
    <dgm:pt modelId="{7B1B09A4-55C6-42A2-AD20-29E183091ECA}" type="pres">
      <dgm:prSet presAssocID="{9EFDC6BA-B1EE-415F-A238-4EDC7885E441}" presName="spaceRect" presStyleCnt="0"/>
      <dgm:spPr/>
    </dgm:pt>
    <dgm:pt modelId="{67F4BEBD-23CF-4854-BE50-07F6A5CA172D}" type="pres">
      <dgm:prSet presAssocID="{9EFDC6BA-B1EE-415F-A238-4EDC7885E441}" presName="parTx" presStyleLbl="revTx" presStyleIdx="5" presStyleCnt="8">
        <dgm:presLayoutVars>
          <dgm:chMax val="0"/>
          <dgm:chPref val="0"/>
        </dgm:presLayoutVars>
      </dgm:prSet>
      <dgm:spPr/>
    </dgm:pt>
    <dgm:pt modelId="{24E4C7CA-6B8E-4272-9E01-5E9C6E1C2C69}" type="pres">
      <dgm:prSet presAssocID="{00C591A4-B288-4929-B93A-41378F78F0D9}" presName="sibTrans" presStyleCnt="0"/>
      <dgm:spPr/>
    </dgm:pt>
    <dgm:pt modelId="{9DD56CEF-1977-4635-801C-033FE5CE2755}" type="pres">
      <dgm:prSet presAssocID="{C501F54D-88AE-407C-AC16-EDBA4888F799}" presName="compNode" presStyleCnt="0"/>
      <dgm:spPr/>
    </dgm:pt>
    <dgm:pt modelId="{216D820F-A603-42E0-B4EC-82E8C40DD6A9}" type="pres">
      <dgm:prSet presAssocID="{C501F54D-88AE-407C-AC16-EDBA4888F799}" presName="bgRect" presStyleLbl="bgShp" presStyleIdx="6" presStyleCnt="8"/>
      <dgm:spPr/>
    </dgm:pt>
    <dgm:pt modelId="{C0DEB54C-09C7-404B-BB1A-37E54E10A9FF}" type="pres">
      <dgm:prSet presAssocID="{C501F54D-88AE-407C-AC16-EDBA4888F79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ruck"/>
        </a:ext>
      </dgm:extLst>
    </dgm:pt>
    <dgm:pt modelId="{8E39AAE3-D719-4ABF-A039-71D6EBB0F2B6}" type="pres">
      <dgm:prSet presAssocID="{C501F54D-88AE-407C-AC16-EDBA4888F799}" presName="spaceRect" presStyleCnt="0"/>
      <dgm:spPr/>
    </dgm:pt>
    <dgm:pt modelId="{5D64E4A7-0963-48A8-A6B2-F7F4EF6102CA}" type="pres">
      <dgm:prSet presAssocID="{C501F54D-88AE-407C-AC16-EDBA4888F799}" presName="parTx" presStyleLbl="revTx" presStyleIdx="6" presStyleCnt="8">
        <dgm:presLayoutVars>
          <dgm:chMax val="0"/>
          <dgm:chPref val="0"/>
        </dgm:presLayoutVars>
      </dgm:prSet>
      <dgm:spPr/>
    </dgm:pt>
    <dgm:pt modelId="{80B4E4A5-FE83-48B8-8CE6-F67C1A90961E}" type="pres">
      <dgm:prSet presAssocID="{57D76113-4E51-4CC3-AABB-2ECD3AE95D45}" presName="sibTrans" presStyleCnt="0"/>
      <dgm:spPr/>
    </dgm:pt>
    <dgm:pt modelId="{E92A226A-FD19-4CE5-B920-34D9627DEA61}" type="pres">
      <dgm:prSet presAssocID="{05F20318-4D33-412A-A64F-9438EDA4A573}" presName="compNode" presStyleCnt="0"/>
      <dgm:spPr/>
    </dgm:pt>
    <dgm:pt modelId="{0A492096-8C92-472E-8F58-32DF1EBCB957}" type="pres">
      <dgm:prSet presAssocID="{05F20318-4D33-412A-A64F-9438EDA4A573}" presName="bgRect" presStyleLbl="bgShp" presStyleIdx="7" presStyleCnt="8"/>
      <dgm:spPr/>
    </dgm:pt>
    <dgm:pt modelId="{2688D88E-4355-4B79-A1D0-3DD7A9EE25A6}" type="pres">
      <dgm:prSet presAssocID="{05F20318-4D33-412A-A64F-9438EDA4A57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ceipt"/>
        </a:ext>
      </dgm:extLst>
    </dgm:pt>
    <dgm:pt modelId="{EF0B6937-905F-4E48-9304-F7F90296B598}" type="pres">
      <dgm:prSet presAssocID="{05F20318-4D33-412A-A64F-9438EDA4A573}" presName="spaceRect" presStyleCnt="0"/>
      <dgm:spPr/>
    </dgm:pt>
    <dgm:pt modelId="{183BEDFD-7588-47F7-A2F0-ABFA756BC5BE}" type="pres">
      <dgm:prSet presAssocID="{05F20318-4D33-412A-A64F-9438EDA4A573}" presName="parTx" presStyleLbl="revTx" presStyleIdx="7" presStyleCnt="8">
        <dgm:presLayoutVars>
          <dgm:chMax val="0"/>
          <dgm:chPref val="0"/>
        </dgm:presLayoutVars>
      </dgm:prSet>
      <dgm:spPr/>
    </dgm:pt>
  </dgm:ptLst>
  <dgm:cxnLst>
    <dgm:cxn modelId="{F5546B15-A883-4141-A295-62610CDAB3FD}" type="presOf" srcId="{C8F328C0-6D7A-4538-9F24-71B401BE68B8}" destId="{4A98FE57-2430-4A25-A591-D9EB6BD04C48}" srcOrd="0" destOrd="0" presId="urn:microsoft.com/office/officeart/2018/2/layout/IconVerticalSolidList"/>
    <dgm:cxn modelId="{054EA327-8659-422A-8D63-582B4D2374B6}" srcId="{C8F328C0-6D7A-4538-9F24-71B401BE68B8}" destId="{F9AFE600-7B1A-4FC8-924D-90CA3F8D7222}" srcOrd="4" destOrd="0" parTransId="{25CEC055-323D-423F-99C4-E5E4C82F98CF}" sibTransId="{11985A62-21F6-4F2D-AD6B-9250E2FA0593}"/>
    <dgm:cxn modelId="{3F930F3E-95C3-4BBC-81AE-AC5670AD8782}" type="presOf" srcId="{05F20318-4D33-412A-A64F-9438EDA4A573}" destId="{183BEDFD-7588-47F7-A2F0-ABFA756BC5BE}" srcOrd="0" destOrd="0" presId="urn:microsoft.com/office/officeart/2018/2/layout/IconVerticalSolidList"/>
    <dgm:cxn modelId="{E681C746-BFF0-43BB-8C09-358F47495595}" srcId="{C8F328C0-6D7A-4538-9F24-71B401BE68B8}" destId="{05F20318-4D33-412A-A64F-9438EDA4A573}" srcOrd="7" destOrd="0" parTransId="{A5B229FC-CCED-4B0F-9DA9-41B92FF2B625}" sibTransId="{3C3FAD76-196E-4A78-BF74-5F6BFE157592}"/>
    <dgm:cxn modelId="{56F67B48-999C-440B-861D-0DCB9F262751}" type="presOf" srcId="{98232899-80F6-499B-830E-4B2B57610E64}" destId="{9FE1D647-71A7-4825-9B68-F425AB67893C}" srcOrd="0" destOrd="0" presId="urn:microsoft.com/office/officeart/2018/2/layout/IconVerticalSolidList"/>
    <dgm:cxn modelId="{C1D00549-E6AD-48E4-A8F9-83AF8762AD93}" srcId="{C8F328C0-6D7A-4538-9F24-71B401BE68B8}" destId="{2ABA7E0E-B2C6-44C0-8DFD-65D18BC736F2}" srcOrd="2" destOrd="0" parTransId="{79000C44-E955-4CD2-A262-BE84308ECF56}" sibTransId="{DEC6BD3B-DA35-4BFF-AF0B-B1984E321F4E}"/>
    <dgm:cxn modelId="{32DBE062-115A-4BB9-A57C-01B7BEF66A63}" srcId="{C8F328C0-6D7A-4538-9F24-71B401BE68B8}" destId="{98232899-80F6-499B-830E-4B2B57610E64}" srcOrd="0" destOrd="0" parTransId="{AAE7082F-936A-41EB-8580-9CBFA6865933}" sibTransId="{37FC69D1-2F77-48EB-9A46-C21547DFB0D5}"/>
    <dgm:cxn modelId="{846D5E63-B1C1-4E7B-91C2-057849151226}" type="presOf" srcId="{0806170A-C3EC-414E-A173-7AC3E915659F}" destId="{6F5ABBAE-DD66-4B02-9366-BBF7C680A2CA}" srcOrd="0" destOrd="0" presId="urn:microsoft.com/office/officeart/2018/2/layout/IconVerticalSolidList"/>
    <dgm:cxn modelId="{E5606B81-67FD-4844-852E-49E54D62A5FD}" type="presOf" srcId="{238B699C-9075-49BA-8D4D-C173BF6D084F}" destId="{C1EE6060-DAF7-42E7-8991-F0F992517504}" srcOrd="0" destOrd="0" presId="urn:microsoft.com/office/officeart/2018/2/layout/IconVerticalSolidList"/>
    <dgm:cxn modelId="{4DDE029E-30EA-42FB-98B4-583D7AC32659}" srcId="{C8F328C0-6D7A-4538-9F24-71B401BE68B8}" destId="{238B699C-9075-49BA-8D4D-C173BF6D084F}" srcOrd="1" destOrd="0" parTransId="{2F3F56F4-899F-440D-B7C4-D5FB0CA89226}" sibTransId="{5FE9DCF9-DEDD-47E1-A545-7D4C70342629}"/>
    <dgm:cxn modelId="{C4081DB4-A93D-466F-ADDE-B7F09CCF67DC}" type="presOf" srcId="{C501F54D-88AE-407C-AC16-EDBA4888F799}" destId="{5D64E4A7-0963-48A8-A6B2-F7F4EF6102CA}" srcOrd="0" destOrd="0" presId="urn:microsoft.com/office/officeart/2018/2/layout/IconVerticalSolidList"/>
    <dgm:cxn modelId="{5F248CB8-E898-4537-B8A1-437DF1792F54}" srcId="{C8F328C0-6D7A-4538-9F24-71B401BE68B8}" destId="{0806170A-C3EC-414E-A173-7AC3E915659F}" srcOrd="3" destOrd="0" parTransId="{E81B29DA-8F16-4253-AF86-94F5C7F87C82}" sibTransId="{337A169C-805E-4408-86FC-EB0C7EFACCB2}"/>
    <dgm:cxn modelId="{D8B027C2-2D19-4A7B-BF16-0C129F4BB7C9}" type="presOf" srcId="{2ABA7E0E-B2C6-44C0-8DFD-65D18BC736F2}" destId="{2BCB9163-35A0-4ACA-96DF-282CE4A4CD89}" srcOrd="0" destOrd="0" presId="urn:microsoft.com/office/officeart/2018/2/layout/IconVerticalSolidList"/>
    <dgm:cxn modelId="{09F949D3-2B50-410F-859D-22E966D66800}" srcId="{C8F328C0-6D7A-4538-9F24-71B401BE68B8}" destId="{9EFDC6BA-B1EE-415F-A238-4EDC7885E441}" srcOrd="5" destOrd="0" parTransId="{3F9F4E91-2880-447B-8003-E6ADBB6635D2}" sibTransId="{00C591A4-B288-4929-B93A-41378F78F0D9}"/>
    <dgm:cxn modelId="{7B84B1D5-5FF8-43BA-BA13-42471E730264}" type="presOf" srcId="{9EFDC6BA-B1EE-415F-A238-4EDC7885E441}" destId="{67F4BEBD-23CF-4854-BE50-07F6A5CA172D}" srcOrd="0" destOrd="0" presId="urn:microsoft.com/office/officeart/2018/2/layout/IconVerticalSolidList"/>
    <dgm:cxn modelId="{5C3C5FEE-FAAB-4CF5-93D1-BCA146745A8C}" srcId="{C8F328C0-6D7A-4538-9F24-71B401BE68B8}" destId="{C501F54D-88AE-407C-AC16-EDBA4888F799}" srcOrd="6" destOrd="0" parTransId="{3FF4566F-B979-49DF-9BA2-7ACD66DB4E23}" sibTransId="{57D76113-4E51-4CC3-AABB-2ECD3AE95D45}"/>
    <dgm:cxn modelId="{175F0DF9-934C-4A99-8E4E-3E49DB49FC3E}" type="presOf" srcId="{F9AFE600-7B1A-4FC8-924D-90CA3F8D7222}" destId="{6CF37E72-BC13-4F30-8062-95B4130F14A0}" srcOrd="0" destOrd="0" presId="urn:microsoft.com/office/officeart/2018/2/layout/IconVerticalSolidList"/>
    <dgm:cxn modelId="{AC3C6C26-3456-4E47-ABDD-82FEF442D62B}" type="presParOf" srcId="{4A98FE57-2430-4A25-A591-D9EB6BD04C48}" destId="{3081D896-DD01-4C38-9EDD-0F3D6FA1E621}" srcOrd="0" destOrd="0" presId="urn:microsoft.com/office/officeart/2018/2/layout/IconVerticalSolidList"/>
    <dgm:cxn modelId="{C72A81D2-8A82-473C-BFD3-FFB86BDA1B23}" type="presParOf" srcId="{3081D896-DD01-4C38-9EDD-0F3D6FA1E621}" destId="{FF33701F-B205-4D20-890D-007AE8014896}" srcOrd="0" destOrd="0" presId="urn:microsoft.com/office/officeart/2018/2/layout/IconVerticalSolidList"/>
    <dgm:cxn modelId="{65BB8BB6-D0F6-444B-93A5-5FBDD2FD2EBB}" type="presParOf" srcId="{3081D896-DD01-4C38-9EDD-0F3D6FA1E621}" destId="{E31B7530-CB78-493C-86F9-4385564D36EB}" srcOrd="1" destOrd="0" presId="urn:microsoft.com/office/officeart/2018/2/layout/IconVerticalSolidList"/>
    <dgm:cxn modelId="{B3DCAE56-58F5-45C4-A706-E6EF38DD2797}" type="presParOf" srcId="{3081D896-DD01-4C38-9EDD-0F3D6FA1E621}" destId="{54DF328F-CEAC-4C8B-B380-86B9F253DF4A}" srcOrd="2" destOrd="0" presId="urn:microsoft.com/office/officeart/2018/2/layout/IconVerticalSolidList"/>
    <dgm:cxn modelId="{9822DA17-3CF8-4E84-B7F1-7392B6133A1E}" type="presParOf" srcId="{3081D896-DD01-4C38-9EDD-0F3D6FA1E621}" destId="{9FE1D647-71A7-4825-9B68-F425AB67893C}" srcOrd="3" destOrd="0" presId="urn:microsoft.com/office/officeart/2018/2/layout/IconVerticalSolidList"/>
    <dgm:cxn modelId="{5F5A8EEB-22A4-461B-9A2A-732AFA9ADABE}" type="presParOf" srcId="{4A98FE57-2430-4A25-A591-D9EB6BD04C48}" destId="{008A9C18-BE00-45D3-9DCC-53B20E220593}" srcOrd="1" destOrd="0" presId="urn:microsoft.com/office/officeart/2018/2/layout/IconVerticalSolidList"/>
    <dgm:cxn modelId="{AEFCFA91-75F0-49A9-99F2-893540AA557A}" type="presParOf" srcId="{4A98FE57-2430-4A25-A591-D9EB6BD04C48}" destId="{D6230C34-7F62-42A5-A852-1827F93CD253}" srcOrd="2" destOrd="0" presId="urn:microsoft.com/office/officeart/2018/2/layout/IconVerticalSolidList"/>
    <dgm:cxn modelId="{8804A82C-1DD7-4CD4-B9CE-9B87189E8F45}" type="presParOf" srcId="{D6230C34-7F62-42A5-A852-1827F93CD253}" destId="{96C6C2BC-C661-4279-AE0C-560EAA680467}" srcOrd="0" destOrd="0" presId="urn:microsoft.com/office/officeart/2018/2/layout/IconVerticalSolidList"/>
    <dgm:cxn modelId="{43C700E6-3BA8-4EE6-BD4A-F73E4DEF98B2}" type="presParOf" srcId="{D6230C34-7F62-42A5-A852-1827F93CD253}" destId="{42FA0225-F023-4F34-9003-E9396A3C7482}" srcOrd="1" destOrd="0" presId="urn:microsoft.com/office/officeart/2018/2/layout/IconVerticalSolidList"/>
    <dgm:cxn modelId="{958AAF12-608B-4296-9D07-EA89C276589E}" type="presParOf" srcId="{D6230C34-7F62-42A5-A852-1827F93CD253}" destId="{8E22C5BD-5807-48D0-973D-A1CC6F476C67}" srcOrd="2" destOrd="0" presId="urn:microsoft.com/office/officeart/2018/2/layout/IconVerticalSolidList"/>
    <dgm:cxn modelId="{B679731C-4BA6-4AA6-A120-428F3DE07F5B}" type="presParOf" srcId="{D6230C34-7F62-42A5-A852-1827F93CD253}" destId="{C1EE6060-DAF7-42E7-8991-F0F992517504}" srcOrd="3" destOrd="0" presId="urn:microsoft.com/office/officeart/2018/2/layout/IconVerticalSolidList"/>
    <dgm:cxn modelId="{73F10500-7C08-4619-A95F-2BF862AB607E}" type="presParOf" srcId="{4A98FE57-2430-4A25-A591-D9EB6BD04C48}" destId="{F30C4259-86EB-4EA4-AD33-BE9B93C1C2DC}" srcOrd="3" destOrd="0" presId="urn:microsoft.com/office/officeart/2018/2/layout/IconVerticalSolidList"/>
    <dgm:cxn modelId="{4EBB3C92-3D9B-4CD3-9AEF-608B46A0A0FD}" type="presParOf" srcId="{4A98FE57-2430-4A25-A591-D9EB6BD04C48}" destId="{117422CC-32E5-417B-AC96-AE3EBCA812AD}" srcOrd="4" destOrd="0" presId="urn:microsoft.com/office/officeart/2018/2/layout/IconVerticalSolidList"/>
    <dgm:cxn modelId="{6D8A9F56-BD4B-4DFE-99D2-21E495F04948}" type="presParOf" srcId="{117422CC-32E5-417B-AC96-AE3EBCA812AD}" destId="{1C1A3A05-EB06-403A-8A84-0AC15F91DA52}" srcOrd="0" destOrd="0" presId="urn:microsoft.com/office/officeart/2018/2/layout/IconVerticalSolidList"/>
    <dgm:cxn modelId="{B6F11A0E-F430-421B-AC72-E0E1CF3CE658}" type="presParOf" srcId="{117422CC-32E5-417B-AC96-AE3EBCA812AD}" destId="{99BF1736-D383-4535-B2DA-4DF9DD95131D}" srcOrd="1" destOrd="0" presId="urn:microsoft.com/office/officeart/2018/2/layout/IconVerticalSolidList"/>
    <dgm:cxn modelId="{F2D8A98A-924C-4E6B-A824-C015C898DC70}" type="presParOf" srcId="{117422CC-32E5-417B-AC96-AE3EBCA812AD}" destId="{D939EF78-BFCD-4D92-8B4A-A038A4C82AC0}" srcOrd="2" destOrd="0" presId="urn:microsoft.com/office/officeart/2018/2/layout/IconVerticalSolidList"/>
    <dgm:cxn modelId="{93E18375-4DD3-4BD0-8F83-E3117FF04333}" type="presParOf" srcId="{117422CC-32E5-417B-AC96-AE3EBCA812AD}" destId="{2BCB9163-35A0-4ACA-96DF-282CE4A4CD89}" srcOrd="3" destOrd="0" presId="urn:microsoft.com/office/officeart/2018/2/layout/IconVerticalSolidList"/>
    <dgm:cxn modelId="{5FC8CB88-BFB8-4A1A-BE19-1F62F00DC866}" type="presParOf" srcId="{4A98FE57-2430-4A25-A591-D9EB6BD04C48}" destId="{63D7260B-0345-4DB4-9707-CF7CE45A308A}" srcOrd="5" destOrd="0" presId="urn:microsoft.com/office/officeart/2018/2/layout/IconVerticalSolidList"/>
    <dgm:cxn modelId="{BE42FEA8-5C55-4301-8301-1D70EB5949B8}" type="presParOf" srcId="{4A98FE57-2430-4A25-A591-D9EB6BD04C48}" destId="{0BC9AE0D-1380-4F29-B9DD-AD765EC9C96C}" srcOrd="6" destOrd="0" presId="urn:microsoft.com/office/officeart/2018/2/layout/IconVerticalSolidList"/>
    <dgm:cxn modelId="{CCA8E8D9-4D91-4693-9E28-BE9506C2A9A6}" type="presParOf" srcId="{0BC9AE0D-1380-4F29-B9DD-AD765EC9C96C}" destId="{B1731614-001A-4C7B-9B2F-A230C6811DC5}" srcOrd="0" destOrd="0" presId="urn:microsoft.com/office/officeart/2018/2/layout/IconVerticalSolidList"/>
    <dgm:cxn modelId="{71874A09-A02D-42EC-ABFB-573C55BD3712}" type="presParOf" srcId="{0BC9AE0D-1380-4F29-B9DD-AD765EC9C96C}" destId="{0623953E-9EF6-4783-A098-808C1CF9AF41}" srcOrd="1" destOrd="0" presId="urn:microsoft.com/office/officeart/2018/2/layout/IconVerticalSolidList"/>
    <dgm:cxn modelId="{3879BE8C-1048-4643-B85B-E93CF9392D05}" type="presParOf" srcId="{0BC9AE0D-1380-4F29-B9DD-AD765EC9C96C}" destId="{0985CA93-F315-4F3A-9B54-EBF1662FB127}" srcOrd="2" destOrd="0" presId="urn:microsoft.com/office/officeart/2018/2/layout/IconVerticalSolidList"/>
    <dgm:cxn modelId="{13B211BF-D042-4022-B0A8-EA22BD7BA3FD}" type="presParOf" srcId="{0BC9AE0D-1380-4F29-B9DD-AD765EC9C96C}" destId="{6F5ABBAE-DD66-4B02-9366-BBF7C680A2CA}" srcOrd="3" destOrd="0" presId="urn:microsoft.com/office/officeart/2018/2/layout/IconVerticalSolidList"/>
    <dgm:cxn modelId="{CD4D9041-DECE-40C1-9514-624FA934CB08}" type="presParOf" srcId="{4A98FE57-2430-4A25-A591-D9EB6BD04C48}" destId="{09FA38FE-562B-414B-B3F5-85099DF3E7C5}" srcOrd="7" destOrd="0" presId="urn:microsoft.com/office/officeart/2018/2/layout/IconVerticalSolidList"/>
    <dgm:cxn modelId="{550E11C2-7923-4252-85F4-E5BD6D723E85}" type="presParOf" srcId="{4A98FE57-2430-4A25-A591-D9EB6BD04C48}" destId="{C6DBE9C9-0B87-4E72-B80A-B9878556DE31}" srcOrd="8" destOrd="0" presId="urn:microsoft.com/office/officeart/2018/2/layout/IconVerticalSolidList"/>
    <dgm:cxn modelId="{5B0D9BE1-1AA1-4F2E-9113-28D352291B92}" type="presParOf" srcId="{C6DBE9C9-0B87-4E72-B80A-B9878556DE31}" destId="{796D5546-B0AD-4657-9E6F-A7E27E327C20}" srcOrd="0" destOrd="0" presId="urn:microsoft.com/office/officeart/2018/2/layout/IconVerticalSolidList"/>
    <dgm:cxn modelId="{0C550860-0E5F-481F-81D9-6977F903D143}" type="presParOf" srcId="{C6DBE9C9-0B87-4E72-B80A-B9878556DE31}" destId="{D92C5E62-1637-4C48-8244-0021666DF9F9}" srcOrd="1" destOrd="0" presId="urn:microsoft.com/office/officeart/2018/2/layout/IconVerticalSolidList"/>
    <dgm:cxn modelId="{118B7B5A-A66E-4369-9AB0-BE6DEC6C59E8}" type="presParOf" srcId="{C6DBE9C9-0B87-4E72-B80A-B9878556DE31}" destId="{6740646C-B696-48E8-BFC6-F5B634C4503E}" srcOrd="2" destOrd="0" presId="urn:microsoft.com/office/officeart/2018/2/layout/IconVerticalSolidList"/>
    <dgm:cxn modelId="{D14FEEC2-A51A-4C1D-82C6-45557C9413DE}" type="presParOf" srcId="{C6DBE9C9-0B87-4E72-B80A-B9878556DE31}" destId="{6CF37E72-BC13-4F30-8062-95B4130F14A0}" srcOrd="3" destOrd="0" presId="urn:microsoft.com/office/officeart/2018/2/layout/IconVerticalSolidList"/>
    <dgm:cxn modelId="{05FAB016-B04C-4210-A99B-B410559D680A}" type="presParOf" srcId="{4A98FE57-2430-4A25-A591-D9EB6BD04C48}" destId="{B06AB52C-56C3-49F3-B338-3CB1828DD821}" srcOrd="9" destOrd="0" presId="urn:microsoft.com/office/officeart/2018/2/layout/IconVerticalSolidList"/>
    <dgm:cxn modelId="{C42B6EEB-B48C-4440-8F6C-A7BC482B04FB}" type="presParOf" srcId="{4A98FE57-2430-4A25-A591-D9EB6BD04C48}" destId="{10991C50-E4C5-4560-ACD0-5B732FBD6368}" srcOrd="10" destOrd="0" presId="urn:microsoft.com/office/officeart/2018/2/layout/IconVerticalSolidList"/>
    <dgm:cxn modelId="{E4B3EE04-B707-4FB1-AF1C-84EE69E78A1F}" type="presParOf" srcId="{10991C50-E4C5-4560-ACD0-5B732FBD6368}" destId="{BAEEA067-1B4B-4C86-A697-97B0794A99CC}" srcOrd="0" destOrd="0" presId="urn:microsoft.com/office/officeart/2018/2/layout/IconVerticalSolidList"/>
    <dgm:cxn modelId="{C05169E4-65C4-4E1D-B688-0BE81FC21D02}" type="presParOf" srcId="{10991C50-E4C5-4560-ACD0-5B732FBD6368}" destId="{B8E3F088-8A2E-478F-B3C7-A98F27CEEAB2}" srcOrd="1" destOrd="0" presId="urn:microsoft.com/office/officeart/2018/2/layout/IconVerticalSolidList"/>
    <dgm:cxn modelId="{313E7303-EB53-49FE-94C7-6DCB57D944C0}" type="presParOf" srcId="{10991C50-E4C5-4560-ACD0-5B732FBD6368}" destId="{7B1B09A4-55C6-42A2-AD20-29E183091ECA}" srcOrd="2" destOrd="0" presId="urn:microsoft.com/office/officeart/2018/2/layout/IconVerticalSolidList"/>
    <dgm:cxn modelId="{A3EFC2D0-EC72-4C71-8CCC-E1EA61F41FE2}" type="presParOf" srcId="{10991C50-E4C5-4560-ACD0-5B732FBD6368}" destId="{67F4BEBD-23CF-4854-BE50-07F6A5CA172D}" srcOrd="3" destOrd="0" presId="urn:microsoft.com/office/officeart/2018/2/layout/IconVerticalSolidList"/>
    <dgm:cxn modelId="{1951BEB9-4105-4594-A2F2-059758E07A17}" type="presParOf" srcId="{4A98FE57-2430-4A25-A591-D9EB6BD04C48}" destId="{24E4C7CA-6B8E-4272-9E01-5E9C6E1C2C69}" srcOrd="11" destOrd="0" presId="urn:microsoft.com/office/officeart/2018/2/layout/IconVerticalSolidList"/>
    <dgm:cxn modelId="{726CBE9F-6BEA-4810-8BD5-17D9BAE360AA}" type="presParOf" srcId="{4A98FE57-2430-4A25-A591-D9EB6BD04C48}" destId="{9DD56CEF-1977-4635-801C-033FE5CE2755}" srcOrd="12" destOrd="0" presId="urn:microsoft.com/office/officeart/2018/2/layout/IconVerticalSolidList"/>
    <dgm:cxn modelId="{7CD30A35-FABE-4225-8A06-E9A5BB8675C8}" type="presParOf" srcId="{9DD56CEF-1977-4635-801C-033FE5CE2755}" destId="{216D820F-A603-42E0-B4EC-82E8C40DD6A9}" srcOrd="0" destOrd="0" presId="urn:microsoft.com/office/officeart/2018/2/layout/IconVerticalSolidList"/>
    <dgm:cxn modelId="{35A09A61-D8EC-43F7-B57E-7A38B60AD048}" type="presParOf" srcId="{9DD56CEF-1977-4635-801C-033FE5CE2755}" destId="{C0DEB54C-09C7-404B-BB1A-37E54E10A9FF}" srcOrd="1" destOrd="0" presId="urn:microsoft.com/office/officeart/2018/2/layout/IconVerticalSolidList"/>
    <dgm:cxn modelId="{6080FE31-CBBF-4EDB-9666-F7195B5DA4FA}" type="presParOf" srcId="{9DD56CEF-1977-4635-801C-033FE5CE2755}" destId="{8E39AAE3-D719-4ABF-A039-71D6EBB0F2B6}" srcOrd="2" destOrd="0" presId="urn:microsoft.com/office/officeart/2018/2/layout/IconVerticalSolidList"/>
    <dgm:cxn modelId="{1F58E12C-0382-4090-9E3D-033AADA20763}" type="presParOf" srcId="{9DD56CEF-1977-4635-801C-033FE5CE2755}" destId="{5D64E4A7-0963-48A8-A6B2-F7F4EF6102CA}" srcOrd="3" destOrd="0" presId="urn:microsoft.com/office/officeart/2018/2/layout/IconVerticalSolidList"/>
    <dgm:cxn modelId="{FC1FEB0D-4240-4003-A31A-B243381E60D0}" type="presParOf" srcId="{4A98FE57-2430-4A25-A591-D9EB6BD04C48}" destId="{80B4E4A5-FE83-48B8-8CE6-F67C1A90961E}" srcOrd="13" destOrd="0" presId="urn:microsoft.com/office/officeart/2018/2/layout/IconVerticalSolidList"/>
    <dgm:cxn modelId="{B25AE2B4-08EF-4FD9-8F18-4D63CD488381}" type="presParOf" srcId="{4A98FE57-2430-4A25-A591-D9EB6BD04C48}" destId="{E92A226A-FD19-4CE5-B920-34D9627DEA61}" srcOrd="14" destOrd="0" presId="urn:microsoft.com/office/officeart/2018/2/layout/IconVerticalSolidList"/>
    <dgm:cxn modelId="{3B02C4D2-0C15-4E72-83B2-476FEBCD0296}" type="presParOf" srcId="{E92A226A-FD19-4CE5-B920-34D9627DEA61}" destId="{0A492096-8C92-472E-8F58-32DF1EBCB957}" srcOrd="0" destOrd="0" presId="urn:microsoft.com/office/officeart/2018/2/layout/IconVerticalSolidList"/>
    <dgm:cxn modelId="{E48428E6-F4A0-4CCD-899B-F99DDA82165F}" type="presParOf" srcId="{E92A226A-FD19-4CE5-B920-34D9627DEA61}" destId="{2688D88E-4355-4B79-A1D0-3DD7A9EE25A6}" srcOrd="1" destOrd="0" presId="urn:microsoft.com/office/officeart/2018/2/layout/IconVerticalSolidList"/>
    <dgm:cxn modelId="{2A067976-1CF9-4C8B-BFFD-491323DAAE54}" type="presParOf" srcId="{E92A226A-FD19-4CE5-B920-34D9627DEA61}" destId="{EF0B6937-905F-4E48-9304-F7F90296B598}" srcOrd="2" destOrd="0" presId="urn:microsoft.com/office/officeart/2018/2/layout/IconVerticalSolidList"/>
    <dgm:cxn modelId="{76FD4C5C-96E9-45FC-BA44-AB8453CB4083}" type="presParOf" srcId="{E92A226A-FD19-4CE5-B920-34D9627DEA61}" destId="{183BEDFD-7588-47F7-A2F0-ABFA756BC5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B858C-51E0-42DE-8878-C6C6F29BCD2C}" type="doc">
      <dgm:prSet loTypeId="urn:microsoft.com/office/officeart/2005/8/layout/cycle8" loCatId="cycle" qsTypeId="urn:microsoft.com/office/officeart/2005/8/quickstyle/simple2" qsCatId="simple" csTypeId="urn:microsoft.com/office/officeart/2005/8/colors/colorful1" csCatId="colorful"/>
      <dgm:spPr/>
      <dgm:t>
        <a:bodyPr/>
        <a:lstStyle/>
        <a:p>
          <a:endParaRPr lang="en-US"/>
        </a:p>
      </dgm:t>
    </dgm:pt>
    <dgm:pt modelId="{73B5ABA7-C500-4916-A9B6-014F024581EF}">
      <dgm:prSet/>
      <dgm:spPr/>
      <dgm:t>
        <a:bodyPr/>
        <a:lstStyle/>
        <a:p>
          <a:r>
            <a:rPr lang="en-US"/>
            <a:t>EXW (Ex Works)</a:t>
          </a:r>
        </a:p>
      </dgm:t>
    </dgm:pt>
    <dgm:pt modelId="{56006F8E-D560-4E98-B188-29A473CAFB81}" type="parTrans" cxnId="{92E6211B-8441-437A-8F2E-8019A806E4E0}">
      <dgm:prSet/>
      <dgm:spPr/>
      <dgm:t>
        <a:bodyPr/>
        <a:lstStyle/>
        <a:p>
          <a:endParaRPr lang="en-US"/>
        </a:p>
      </dgm:t>
    </dgm:pt>
    <dgm:pt modelId="{CD851EA9-DB93-4568-A2E0-E2FC95B69A0A}" type="sibTrans" cxnId="{92E6211B-8441-437A-8F2E-8019A806E4E0}">
      <dgm:prSet/>
      <dgm:spPr/>
      <dgm:t>
        <a:bodyPr/>
        <a:lstStyle/>
        <a:p>
          <a:endParaRPr lang="en-US"/>
        </a:p>
      </dgm:t>
    </dgm:pt>
    <dgm:pt modelId="{FC62FFC3-A978-413B-86B9-777AD0C863C1}">
      <dgm:prSet/>
      <dgm:spPr/>
      <dgm:t>
        <a:bodyPr/>
        <a:lstStyle/>
        <a:p>
          <a:r>
            <a:rPr lang="en-US"/>
            <a:t>FOB (Free on Board)</a:t>
          </a:r>
        </a:p>
      </dgm:t>
    </dgm:pt>
    <dgm:pt modelId="{5EBC826C-1844-472B-8E79-1B75A76C3B63}" type="parTrans" cxnId="{3B787849-DC43-4EBF-A610-AAE4276A6783}">
      <dgm:prSet/>
      <dgm:spPr/>
      <dgm:t>
        <a:bodyPr/>
        <a:lstStyle/>
        <a:p>
          <a:endParaRPr lang="en-US"/>
        </a:p>
      </dgm:t>
    </dgm:pt>
    <dgm:pt modelId="{4F616126-F4DA-497D-9F4D-E9B78D3BE9BE}" type="sibTrans" cxnId="{3B787849-DC43-4EBF-A610-AAE4276A6783}">
      <dgm:prSet/>
      <dgm:spPr/>
      <dgm:t>
        <a:bodyPr/>
        <a:lstStyle/>
        <a:p>
          <a:endParaRPr lang="en-US"/>
        </a:p>
      </dgm:t>
    </dgm:pt>
    <dgm:pt modelId="{EEE06255-58FD-4026-A081-B7611D427F28}">
      <dgm:prSet/>
      <dgm:spPr/>
      <dgm:t>
        <a:bodyPr/>
        <a:lstStyle/>
        <a:p>
          <a:r>
            <a:rPr lang="en-US"/>
            <a:t>CFR (Cost and Freight)</a:t>
          </a:r>
        </a:p>
      </dgm:t>
    </dgm:pt>
    <dgm:pt modelId="{EF404005-DA0D-4D2C-93AB-2E6C2C548211}" type="parTrans" cxnId="{68672915-4DB2-4188-9F7D-2186553194E4}">
      <dgm:prSet/>
      <dgm:spPr/>
      <dgm:t>
        <a:bodyPr/>
        <a:lstStyle/>
        <a:p>
          <a:endParaRPr lang="en-US"/>
        </a:p>
      </dgm:t>
    </dgm:pt>
    <dgm:pt modelId="{B83820B7-2A27-494E-BF06-BE708424B628}" type="sibTrans" cxnId="{68672915-4DB2-4188-9F7D-2186553194E4}">
      <dgm:prSet/>
      <dgm:spPr/>
      <dgm:t>
        <a:bodyPr/>
        <a:lstStyle/>
        <a:p>
          <a:endParaRPr lang="en-US"/>
        </a:p>
      </dgm:t>
    </dgm:pt>
    <dgm:pt modelId="{171F61AF-BABD-4BDD-8179-833A00743FA7}">
      <dgm:prSet/>
      <dgm:spPr/>
      <dgm:t>
        <a:bodyPr/>
        <a:lstStyle/>
        <a:p>
          <a:r>
            <a:rPr lang="en-US"/>
            <a:t>CIF (Cost, Insurance and Freight)</a:t>
          </a:r>
        </a:p>
      </dgm:t>
    </dgm:pt>
    <dgm:pt modelId="{84322952-4133-4AA7-8F5A-928A662E34BC}" type="parTrans" cxnId="{4CE23D90-59B9-4D7F-8EE6-2C0987C53116}">
      <dgm:prSet/>
      <dgm:spPr/>
      <dgm:t>
        <a:bodyPr/>
        <a:lstStyle/>
        <a:p>
          <a:endParaRPr lang="en-US"/>
        </a:p>
      </dgm:t>
    </dgm:pt>
    <dgm:pt modelId="{FEE0E26A-E5C4-4EAD-A841-EDE861FC2305}" type="sibTrans" cxnId="{4CE23D90-59B9-4D7F-8EE6-2C0987C53116}">
      <dgm:prSet/>
      <dgm:spPr/>
      <dgm:t>
        <a:bodyPr/>
        <a:lstStyle/>
        <a:p>
          <a:endParaRPr lang="en-US"/>
        </a:p>
      </dgm:t>
    </dgm:pt>
    <dgm:pt modelId="{382FF259-2D83-47CC-BCFC-0D3A749899F0}">
      <dgm:prSet/>
      <dgm:spPr/>
      <dgm:t>
        <a:bodyPr/>
        <a:lstStyle/>
        <a:p>
          <a:r>
            <a:rPr lang="en-US"/>
            <a:t>DAT (Delivered at Terminal)</a:t>
          </a:r>
        </a:p>
      </dgm:t>
    </dgm:pt>
    <dgm:pt modelId="{CBD63C65-45E3-4DE0-88FA-7A9C526A1391}" type="parTrans" cxnId="{B573D457-2D97-40AB-AEC1-F5EB44CF4F88}">
      <dgm:prSet/>
      <dgm:spPr/>
      <dgm:t>
        <a:bodyPr/>
        <a:lstStyle/>
        <a:p>
          <a:endParaRPr lang="en-US"/>
        </a:p>
      </dgm:t>
    </dgm:pt>
    <dgm:pt modelId="{627C5047-AF9D-46C0-BFE7-B450248245C3}" type="sibTrans" cxnId="{B573D457-2D97-40AB-AEC1-F5EB44CF4F88}">
      <dgm:prSet/>
      <dgm:spPr/>
      <dgm:t>
        <a:bodyPr/>
        <a:lstStyle/>
        <a:p>
          <a:endParaRPr lang="en-US"/>
        </a:p>
      </dgm:t>
    </dgm:pt>
    <dgm:pt modelId="{59BF8F59-46D2-440A-AD2D-A60D78B98171}">
      <dgm:prSet/>
      <dgm:spPr/>
      <dgm:t>
        <a:bodyPr/>
        <a:lstStyle/>
        <a:p>
          <a:r>
            <a:rPr lang="en-US"/>
            <a:t>DAP (Delivered at Place)</a:t>
          </a:r>
        </a:p>
      </dgm:t>
    </dgm:pt>
    <dgm:pt modelId="{65C4E9DE-B934-4FB7-9662-DCF4A360EEFB}" type="parTrans" cxnId="{AE9C02D5-3F78-43B0-AE37-DE7A3C2C06C0}">
      <dgm:prSet/>
      <dgm:spPr/>
      <dgm:t>
        <a:bodyPr/>
        <a:lstStyle/>
        <a:p>
          <a:endParaRPr lang="en-US"/>
        </a:p>
      </dgm:t>
    </dgm:pt>
    <dgm:pt modelId="{EB42D52B-2CDD-4285-9D4B-FDC8C8CE47F3}" type="sibTrans" cxnId="{AE9C02D5-3F78-43B0-AE37-DE7A3C2C06C0}">
      <dgm:prSet/>
      <dgm:spPr/>
      <dgm:t>
        <a:bodyPr/>
        <a:lstStyle/>
        <a:p>
          <a:endParaRPr lang="en-US"/>
        </a:p>
      </dgm:t>
    </dgm:pt>
    <dgm:pt modelId="{1BEAEF12-B127-4BB6-AEF7-96D7FA64A368}">
      <dgm:prSet/>
      <dgm:spPr/>
      <dgm:t>
        <a:bodyPr/>
        <a:lstStyle/>
        <a:p>
          <a:r>
            <a:rPr lang="en-US"/>
            <a:t>DDP (Delivery Duty Paid)</a:t>
          </a:r>
        </a:p>
      </dgm:t>
    </dgm:pt>
    <dgm:pt modelId="{D0125F17-A1F2-403C-8F5F-C378DEF867D6}" type="parTrans" cxnId="{B3C4032B-9705-473E-B351-13DD392D6E5E}">
      <dgm:prSet/>
      <dgm:spPr/>
      <dgm:t>
        <a:bodyPr/>
        <a:lstStyle/>
        <a:p>
          <a:endParaRPr lang="en-US"/>
        </a:p>
      </dgm:t>
    </dgm:pt>
    <dgm:pt modelId="{839DA2FF-92B8-490D-BAAA-F4A37E6F8622}" type="sibTrans" cxnId="{B3C4032B-9705-473E-B351-13DD392D6E5E}">
      <dgm:prSet/>
      <dgm:spPr/>
      <dgm:t>
        <a:bodyPr/>
        <a:lstStyle/>
        <a:p>
          <a:endParaRPr lang="en-US"/>
        </a:p>
      </dgm:t>
    </dgm:pt>
    <dgm:pt modelId="{667B6B72-E4A9-4F2A-90C0-A377BBA11F2C}" type="pres">
      <dgm:prSet presAssocID="{480B858C-51E0-42DE-8878-C6C6F29BCD2C}" presName="compositeShape" presStyleCnt="0">
        <dgm:presLayoutVars>
          <dgm:chMax val="7"/>
          <dgm:dir/>
          <dgm:resizeHandles val="exact"/>
        </dgm:presLayoutVars>
      </dgm:prSet>
      <dgm:spPr/>
    </dgm:pt>
    <dgm:pt modelId="{CEFF7A1B-1BED-45CE-8883-E52A47948A8C}" type="pres">
      <dgm:prSet presAssocID="{480B858C-51E0-42DE-8878-C6C6F29BCD2C}" presName="wedge1" presStyleLbl="node1" presStyleIdx="0" presStyleCnt="7"/>
      <dgm:spPr/>
    </dgm:pt>
    <dgm:pt modelId="{9DE59D73-851B-49BA-B119-20941B783B6E}" type="pres">
      <dgm:prSet presAssocID="{480B858C-51E0-42DE-8878-C6C6F29BCD2C}" presName="dummy1a" presStyleCnt="0"/>
      <dgm:spPr/>
    </dgm:pt>
    <dgm:pt modelId="{41A99907-1A92-4662-984B-A47AB36E255B}" type="pres">
      <dgm:prSet presAssocID="{480B858C-51E0-42DE-8878-C6C6F29BCD2C}" presName="dummy1b" presStyleCnt="0"/>
      <dgm:spPr/>
    </dgm:pt>
    <dgm:pt modelId="{87464F9A-3814-40D1-ACA6-CF63CDEE930C}" type="pres">
      <dgm:prSet presAssocID="{480B858C-51E0-42DE-8878-C6C6F29BCD2C}" presName="wedge1Tx" presStyleLbl="node1" presStyleIdx="0" presStyleCnt="7">
        <dgm:presLayoutVars>
          <dgm:chMax val="0"/>
          <dgm:chPref val="0"/>
          <dgm:bulletEnabled val="1"/>
        </dgm:presLayoutVars>
      </dgm:prSet>
      <dgm:spPr/>
    </dgm:pt>
    <dgm:pt modelId="{F0C7776A-1ADC-4D1A-9AA8-75AE155FA525}" type="pres">
      <dgm:prSet presAssocID="{480B858C-51E0-42DE-8878-C6C6F29BCD2C}" presName="wedge2" presStyleLbl="node1" presStyleIdx="1" presStyleCnt="7"/>
      <dgm:spPr/>
    </dgm:pt>
    <dgm:pt modelId="{5FC51845-0015-4F01-AAB2-309626EA5A0E}" type="pres">
      <dgm:prSet presAssocID="{480B858C-51E0-42DE-8878-C6C6F29BCD2C}" presName="dummy2a" presStyleCnt="0"/>
      <dgm:spPr/>
    </dgm:pt>
    <dgm:pt modelId="{1A5CF965-0D1D-4CD8-B213-4A80FF3E33D0}" type="pres">
      <dgm:prSet presAssocID="{480B858C-51E0-42DE-8878-C6C6F29BCD2C}" presName="dummy2b" presStyleCnt="0"/>
      <dgm:spPr/>
    </dgm:pt>
    <dgm:pt modelId="{E2464107-D084-4A69-8E31-2CEAFBA31EFC}" type="pres">
      <dgm:prSet presAssocID="{480B858C-51E0-42DE-8878-C6C6F29BCD2C}" presName="wedge2Tx" presStyleLbl="node1" presStyleIdx="1" presStyleCnt="7">
        <dgm:presLayoutVars>
          <dgm:chMax val="0"/>
          <dgm:chPref val="0"/>
          <dgm:bulletEnabled val="1"/>
        </dgm:presLayoutVars>
      </dgm:prSet>
      <dgm:spPr/>
    </dgm:pt>
    <dgm:pt modelId="{789F7DF4-4037-4661-B9FA-126BB960161A}" type="pres">
      <dgm:prSet presAssocID="{480B858C-51E0-42DE-8878-C6C6F29BCD2C}" presName="wedge3" presStyleLbl="node1" presStyleIdx="2" presStyleCnt="7"/>
      <dgm:spPr/>
    </dgm:pt>
    <dgm:pt modelId="{F4A2CB19-A2B5-4827-814F-69589FADD683}" type="pres">
      <dgm:prSet presAssocID="{480B858C-51E0-42DE-8878-C6C6F29BCD2C}" presName="dummy3a" presStyleCnt="0"/>
      <dgm:spPr/>
    </dgm:pt>
    <dgm:pt modelId="{94433FA4-4CD3-4F52-9F46-620598C9B770}" type="pres">
      <dgm:prSet presAssocID="{480B858C-51E0-42DE-8878-C6C6F29BCD2C}" presName="dummy3b" presStyleCnt="0"/>
      <dgm:spPr/>
    </dgm:pt>
    <dgm:pt modelId="{3D8F6037-0F8F-45A4-930D-E7BB46CDBC76}" type="pres">
      <dgm:prSet presAssocID="{480B858C-51E0-42DE-8878-C6C6F29BCD2C}" presName="wedge3Tx" presStyleLbl="node1" presStyleIdx="2" presStyleCnt="7">
        <dgm:presLayoutVars>
          <dgm:chMax val="0"/>
          <dgm:chPref val="0"/>
          <dgm:bulletEnabled val="1"/>
        </dgm:presLayoutVars>
      </dgm:prSet>
      <dgm:spPr/>
    </dgm:pt>
    <dgm:pt modelId="{E1C4D931-E965-4CF6-98C0-923613F6C773}" type="pres">
      <dgm:prSet presAssocID="{480B858C-51E0-42DE-8878-C6C6F29BCD2C}" presName="wedge4" presStyleLbl="node1" presStyleIdx="3" presStyleCnt="7"/>
      <dgm:spPr/>
    </dgm:pt>
    <dgm:pt modelId="{ABE63D23-7FA8-41BB-AF4E-4EC87978889A}" type="pres">
      <dgm:prSet presAssocID="{480B858C-51E0-42DE-8878-C6C6F29BCD2C}" presName="dummy4a" presStyleCnt="0"/>
      <dgm:spPr/>
    </dgm:pt>
    <dgm:pt modelId="{9EA481F7-ADC2-45E9-B7BC-7C22BAD74AF4}" type="pres">
      <dgm:prSet presAssocID="{480B858C-51E0-42DE-8878-C6C6F29BCD2C}" presName="dummy4b" presStyleCnt="0"/>
      <dgm:spPr/>
    </dgm:pt>
    <dgm:pt modelId="{6DBB4D2F-A3DA-4D0E-8829-5D498570C2CB}" type="pres">
      <dgm:prSet presAssocID="{480B858C-51E0-42DE-8878-C6C6F29BCD2C}" presName="wedge4Tx" presStyleLbl="node1" presStyleIdx="3" presStyleCnt="7">
        <dgm:presLayoutVars>
          <dgm:chMax val="0"/>
          <dgm:chPref val="0"/>
          <dgm:bulletEnabled val="1"/>
        </dgm:presLayoutVars>
      </dgm:prSet>
      <dgm:spPr/>
    </dgm:pt>
    <dgm:pt modelId="{5CA96467-9BBB-4835-8A76-D14EF928C273}" type="pres">
      <dgm:prSet presAssocID="{480B858C-51E0-42DE-8878-C6C6F29BCD2C}" presName="wedge5" presStyleLbl="node1" presStyleIdx="4" presStyleCnt="7"/>
      <dgm:spPr/>
    </dgm:pt>
    <dgm:pt modelId="{3063B4A5-16C7-43D5-85D6-F8E42173D52A}" type="pres">
      <dgm:prSet presAssocID="{480B858C-51E0-42DE-8878-C6C6F29BCD2C}" presName="dummy5a" presStyleCnt="0"/>
      <dgm:spPr/>
    </dgm:pt>
    <dgm:pt modelId="{F5FDCE4B-C506-46BC-8148-99FFDD1F3159}" type="pres">
      <dgm:prSet presAssocID="{480B858C-51E0-42DE-8878-C6C6F29BCD2C}" presName="dummy5b" presStyleCnt="0"/>
      <dgm:spPr/>
    </dgm:pt>
    <dgm:pt modelId="{F7078C6F-1FC2-4EA2-B094-A970772D46A5}" type="pres">
      <dgm:prSet presAssocID="{480B858C-51E0-42DE-8878-C6C6F29BCD2C}" presName="wedge5Tx" presStyleLbl="node1" presStyleIdx="4" presStyleCnt="7">
        <dgm:presLayoutVars>
          <dgm:chMax val="0"/>
          <dgm:chPref val="0"/>
          <dgm:bulletEnabled val="1"/>
        </dgm:presLayoutVars>
      </dgm:prSet>
      <dgm:spPr/>
    </dgm:pt>
    <dgm:pt modelId="{631F28C3-6BEB-4F80-8436-9AB41CE1C09B}" type="pres">
      <dgm:prSet presAssocID="{480B858C-51E0-42DE-8878-C6C6F29BCD2C}" presName="wedge6" presStyleLbl="node1" presStyleIdx="5" presStyleCnt="7"/>
      <dgm:spPr/>
    </dgm:pt>
    <dgm:pt modelId="{33FB834D-A61C-4AC1-AC51-F03F93402D16}" type="pres">
      <dgm:prSet presAssocID="{480B858C-51E0-42DE-8878-C6C6F29BCD2C}" presName="dummy6a" presStyleCnt="0"/>
      <dgm:spPr/>
    </dgm:pt>
    <dgm:pt modelId="{461BDA3C-FF1D-4624-88FA-4566D6FE6333}" type="pres">
      <dgm:prSet presAssocID="{480B858C-51E0-42DE-8878-C6C6F29BCD2C}" presName="dummy6b" presStyleCnt="0"/>
      <dgm:spPr/>
    </dgm:pt>
    <dgm:pt modelId="{F90FA59D-78D2-4CC0-8D66-FD204675A67B}" type="pres">
      <dgm:prSet presAssocID="{480B858C-51E0-42DE-8878-C6C6F29BCD2C}" presName="wedge6Tx" presStyleLbl="node1" presStyleIdx="5" presStyleCnt="7">
        <dgm:presLayoutVars>
          <dgm:chMax val="0"/>
          <dgm:chPref val="0"/>
          <dgm:bulletEnabled val="1"/>
        </dgm:presLayoutVars>
      </dgm:prSet>
      <dgm:spPr/>
    </dgm:pt>
    <dgm:pt modelId="{E48D38AC-D3E2-4B5C-8EF3-E3812F1F0B62}" type="pres">
      <dgm:prSet presAssocID="{480B858C-51E0-42DE-8878-C6C6F29BCD2C}" presName="wedge7" presStyleLbl="node1" presStyleIdx="6" presStyleCnt="7"/>
      <dgm:spPr/>
    </dgm:pt>
    <dgm:pt modelId="{DC2418C3-4E85-4035-B2CB-F5CE27DA3BC5}" type="pres">
      <dgm:prSet presAssocID="{480B858C-51E0-42DE-8878-C6C6F29BCD2C}" presName="dummy7a" presStyleCnt="0"/>
      <dgm:spPr/>
    </dgm:pt>
    <dgm:pt modelId="{13028E56-6709-4A9C-8AC2-561C12E6048B}" type="pres">
      <dgm:prSet presAssocID="{480B858C-51E0-42DE-8878-C6C6F29BCD2C}" presName="dummy7b" presStyleCnt="0"/>
      <dgm:spPr/>
    </dgm:pt>
    <dgm:pt modelId="{D1569CD6-2C0D-408E-BB44-DCAB8B4ECEC7}" type="pres">
      <dgm:prSet presAssocID="{480B858C-51E0-42DE-8878-C6C6F29BCD2C}" presName="wedge7Tx" presStyleLbl="node1" presStyleIdx="6" presStyleCnt="7">
        <dgm:presLayoutVars>
          <dgm:chMax val="0"/>
          <dgm:chPref val="0"/>
          <dgm:bulletEnabled val="1"/>
        </dgm:presLayoutVars>
      </dgm:prSet>
      <dgm:spPr/>
    </dgm:pt>
    <dgm:pt modelId="{41359AD4-94CA-4180-96D1-0C0BDE7E6FED}" type="pres">
      <dgm:prSet presAssocID="{CD851EA9-DB93-4568-A2E0-E2FC95B69A0A}" presName="arrowWedge1" presStyleLbl="fgSibTrans2D1" presStyleIdx="0" presStyleCnt="7"/>
      <dgm:spPr/>
    </dgm:pt>
    <dgm:pt modelId="{C54F9F57-C960-45B4-8687-4278B65CD733}" type="pres">
      <dgm:prSet presAssocID="{4F616126-F4DA-497D-9F4D-E9B78D3BE9BE}" presName="arrowWedge2" presStyleLbl="fgSibTrans2D1" presStyleIdx="1" presStyleCnt="7"/>
      <dgm:spPr/>
    </dgm:pt>
    <dgm:pt modelId="{D6C8936F-F488-4D39-96E6-6462936CA765}" type="pres">
      <dgm:prSet presAssocID="{B83820B7-2A27-494E-BF06-BE708424B628}" presName="arrowWedge3" presStyleLbl="fgSibTrans2D1" presStyleIdx="2" presStyleCnt="7"/>
      <dgm:spPr/>
    </dgm:pt>
    <dgm:pt modelId="{0A5B1339-87AD-47CF-85D3-8DB19CBE5AA3}" type="pres">
      <dgm:prSet presAssocID="{FEE0E26A-E5C4-4EAD-A841-EDE861FC2305}" presName="arrowWedge4" presStyleLbl="fgSibTrans2D1" presStyleIdx="3" presStyleCnt="7"/>
      <dgm:spPr/>
    </dgm:pt>
    <dgm:pt modelId="{AFA3984F-5920-4C78-BAAB-81E6FFFDC3F5}" type="pres">
      <dgm:prSet presAssocID="{627C5047-AF9D-46C0-BFE7-B450248245C3}" presName="arrowWedge5" presStyleLbl="fgSibTrans2D1" presStyleIdx="4" presStyleCnt="7"/>
      <dgm:spPr/>
    </dgm:pt>
    <dgm:pt modelId="{E973A945-54A1-40C6-A943-2BF0FE137165}" type="pres">
      <dgm:prSet presAssocID="{EB42D52B-2CDD-4285-9D4B-FDC8C8CE47F3}" presName="arrowWedge6" presStyleLbl="fgSibTrans2D1" presStyleIdx="5" presStyleCnt="7"/>
      <dgm:spPr/>
    </dgm:pt>
    <dgm:pt modelId="{B81DEFDD-2014-4F89-8AB3-16ECFA394255}" type="pres">
      <dgm:prSet presAssocID="{839DA2FF-92B8-490D-BAAA-F4A37E6F8622}" presName="arrowWedge7" presStyleLbl="fgSibTrans2D1" presStyleIdx="6" presStyleCnt="7"/>
      <dgm:spPr/>
    </dgm:pt>
  </dgm:ptLst>
  <dgm:cxnLst>
    <dgm:cxn modelId="{33B79202-A1E7-4314-8456-8BD4B028F522}" type="presOf" srcId="{171F61AF-BABD-4BDD-8179-833A00743FA7}" destId="{6DBB4D2F-A3DA-4D0E-8829-5D498570C2CB}" srcOrd="1" destOrd="0" presId="urn:microsoft.com/office/officeart/2005/8/layout/cycle8"/>
    <dgm:cxn modelId="{7F04A20A-0857-47BD-9EBF-CCE21F6C5328}" type="presOf" srcId="{73B5ABA7-C500-4916-A9B6-014F024581EF}" destId="{87464F9A-3814-40D1-ACA6-CF63CDEE930C}" srcOrd="1" destOrd="0" presId="urn:microsoft.com/office/officeart/2005/8/layout/cycle8"/>
    <dgm:cxn modelId="{68672915-4DB2-4188-9F7D-2186553194E4}" srcId="{480B858C-51E0-42DE-8878-C6C6F29BCD2C}" destId="{EEE06255-58FD-4026-A081-B7611D427F28}" srcOrd="2" destOrd="0" parTransId="{EF404005-DA0D-4D2C-93AB-2E6C2C548211}" sibTransId="{B83820B7-2A27-494E-BF06-BE708424B628}"/>
    <dgm:cxn modelId="{92E6211B-8441-437A-8F2E-8019A806E4E0}" srcId="{480B858C-51E0-42DE-8878-C6C6F29BCD2C}" destId="{73B5ABA7-C500-4916-A9B6-014F024581EF}" srcOrd="0" destOrd="0" parTransId="{56006F8E-D560-4E98-B188-29A473CAFB81}" sibTransId="{CD851EA9-DB93-4568-A2E0-E2FC95B69A0A}"/>
    <dgm:cxn modelId="{B3C4032B-9705-473E-B351-13DD392D6E5E}" srcId="{480B858C-51E0-42DE-8878-C6C6F29BCD2C}" destId="{1BEAEF12-B127-4BB6-AEF7-96D7FA64A368}" srcOrd="6" destOrd="0" parTransId="{D0125F17-A1F2-403C-8F5F-C378DEF867D6}" sibTransId="{839DA2FF-92B8-490D-BAAA-F4A37E6F8622}"/>
    <dgm:cxn modelId="{A807C63C-BC1A-470F-8C8F-9ED25AB3BA4E}" type="presOf" srcId="{73B5ABA7-C500-4916-A9B6-014F024581EF}" destId="{CEFF7A1B-1BED-45CE-8883-E52A47948A8C}" srcOrd="0" destOrd="0" presId="urn:microsoft.com/office/officeart/2005/8/layout/cycle8"/>
    <dgm:cxn modelId="{3B787849-DC43-4EBF-A610-AAE4276A6783}" srcId="{480B858C-51E0-42DE-8878-C6C6F29BCD2C}" destId="{FC62FFC3-A978-413B-86B9-777AD0C863C1}" srcOrd="1" destOrd="0" parTransId="{5EBC826C-1844-472B-8E79-1B75A76C3B63}" sibTransId="{4F616126-F4DA-497D-9F4D-E9B78D3BE9BE}"/>
    <dgm:cxn modelId="{B573D457-2D97-40AB-AEC1-F5EB44CF4F88}" srcId="{480B858C-51E0-42DE-8878-C6C6F29BCD2C}" destId="{382FF259-2D83-47CC-BCFC-0D3A749899F0}" srcOrd="4" destOrd="0" parTransId="{CBD63C65-45E3-4DE0-88FA-7A9C526A1391}" sibTransId="{627C5047-AF9D-46C0-BFE7-B450248245C3}"/>
    <dgm:cxn modelId="{CE095958-A31F-41E8-9E99-A7F434EA6E2A}" type="presOf" srcId="{EEE06255-58FD-4026-A081-B7611D427F28}" destId="{789F7DF4-4037-4661-B9FA-126BB960161A}" srcOrd="0" destOrd="0" presId="urn:microsoft.com/office/officeart/2005/8/layout/cycle8"/>
    <dgm:cxn modelId="{FEB2586A-5C28-4BF8-9674-9489473D4326}" type="presOf" srcId="{59BF8F59-46D2-440A-AD2D-A60D78B98171}" destId="{F90FA59D-78D2-4CC0-8D66-FD204675A67B}" srcOrd="1" destOrd="0" presId="urn:microsoft.com/office/officeart/2005/8/layout/cycle8"/>
    <dgm:cxn modelId="{D3436385-F1F3-420E-ABDE-5218821DA699}" type="presOf" srcId="{171F61AF-BABD-4BDD-8179-833A00743FA7}" destId="{E1C4D931-E965-4CF6-98C0-923613F6C773}" srcOrd="0" destOrd="0" presId="urn:microsoft.com/office/officeart/2005/8/layout/cycle8"/>
    <dgm:cxn modelId="{4CE23D90-59B9-4D7F-8EE6-2C0987C53116}" srcId="{480B858C-51E0-42DE-8878-C6C6F29BCD2C}" destId="{171F61AF-BABD-4BDD-8179-833A00743FA7}" srcOrd="3" destOrd="0" parTransId="{84322952-4133-4AA7-8F5A-928A662E34BC}" sibTransId="{FEE0E26A-E5C4-4EAD-A841-EDE861FC2305}"/>
    <dgm:cxn modelId="{91468198-B874-4C5E-908B-EB3642B9D4E3}" type="presOf" srcId="{480B858C-51E0-42DE-8878-C6C6F29BCD2C}" destId="{667B6B72-E4A9-4F2A-90C0-A377BBA11F2C}" srcOrd="0" destOrd="0" presId="urn:microsoft.com/office/officeart/2005/8/layout/cycle8"/>
    <dgm:cxn modelId="{E289D7A9-C40F-4CE0-9206-11FC3D03E51C}" type="presOf" srcId="{382FF259-2D83-47CC-BCFC-0D3A749899F0}" destId="{5CA96467-9BBB-4835-8A76-D14EF928C273}" srcOrd="0" destOrd="0" presId="urn:microsoft.com/office/officeart/2005/8/layout/cycle8"/>
    <dgm:cxn modelId="{8857D1B1-8464-4304-BBE1-161C3F08510C}" type="presOf" srcId="{1BEAEF12-B127-4BB6-AEF7-96D7FA64A368}" destId="{D1569CD6-2C0D-408E-BB44-DCAB8B4ECEC7}" srcOrd="1" destOrd="0" presId="urn:microsoft.com/office/officeart/2005/8/layout/cycle8"/>
    <dgm:cxn modelId="{F3D006B9-C16A-4C3E-A3A9-6AAFE51C58F7}" type="presOf" srcId="{FC62FFC3-A978-413B-86B9-777AD0C863C1}" destId="{F0C7776A-1ADC-4D1A-9AA8-75AE155FA525}" srcOrd="0" destOrd="0" presId="urn:microsoft.com/office/officeart/2005/8/layout/cycle8"/>
    <dgm:cxn modelId="{165CCBC6-18EF-46CA-95CF-30EE18A9D418}" type="presOf" srcId="{1BEAEF12-B127-4BB6-AEF7-96D7FA64A368}" destId="{E48D38AC-D3E2-4B5C-8EF3-E3812F1F0B62}" srcOrd="0" destOrd="0" presId="urn:microsoft.com/office/officeart/2005/8/layout/cycle8"/>
    <dgm:cxn modelId="{480183C7-485E-4906-840E-69C53789FB3B}" type="presOf" srcId="{59BF8F59-46D2-440A-AD2D-A60D78B98171}" destId="{631F28C3-6BEB-4F80-8436-9AB41CE1C09B}" srcOrd="0" destOrd="0" presId="urn:microsoft.com/office/officeart/2005/8/layout/cycle8"/>
    <dgm:cxn modelId="{49CD14D2-C876-44A8-90C9-13E2ACA9B42D}" type="presOf" srcId="{EEE06255-58FD-4026-A081-B7611D427F28}" destId="{3D8F6037-0F8F-45A4-930D-E7BB46CDBC76}" srcOrd="1" destOrd="0" presId="urn:microsoft.com/office/officeart/2005/8/layout/cycle8"/>
    <dgm:cxn modelId="{AE9C02D5-3F78-43B0-AE37-DE7A3C2C06C0}" srcId="{480B858C-51E0-42DE-8878-C6C6F29BCD2C}" destId="{59BF8F59-46D2-440A-AD2D-A60D78B98171}" srcOrd="5" destOrd="0" parTransId="{65C4E9DE-B934-4FB7-9662-DCF4A360EEFB}" sibTransId="{EB42D52B-2CDD-4285-9D4B-FDC8C8CE47F3}"/>
    <dgm:cxn modelId="{F83CE6DB-DDB5-4D7B-9208-4CBCA1C360CC}" type="presOf" srcId="{382FF259-2D83-47CC-BCFC-0D3A749899F0}" destId="{F7078C6F-1FC2-4EA2-B094-A970772D46A5}" srcOrd="1" destOrd="0" presId="urn:microsoft.com/office/officeart/2005/8/layout/cycle8"/>
    <dgm:cxn modelId="{140D50EA-FC0E-4115-A9A5-C60550C103A8}" type="presOf" srcId="{FC62FFC3-A978-413B-86B9-777AD0C863C1}" destId="{E2464107-D084-4A69-8E31-2CEAFBA31EFC}" srcOrd="1" destOrd="0" presId="urn:microsoft.com/office/officeart/2005/8/layout/cycle8"/>
    <dgm:cxn modelId="{3269C9E7-0954-4FA6-8CA3-6020A7341948}" type="presParOf" srcId="{667B6B72-E4A9-4F2A-90C0-A377BBA11F2C}" destId="{CEFF7A1B-1BED-45CE-8883-E52A47948A8C}" srcOrd="0" destOrd="0" presId="urn:microsoft.com/office/officeart/2005/8/layout/cycle8"/>
    <dgm:cxn modelId="{EF48AE67-0CB3-453F-A5D5-CAEAFAE1AF40}" type="presParOf" srcId="{667B6B72-E4A9-4F2A-90C0-A377BBA11F2C}" destId="{9DE59D73-851B-49BA-B119-20941B783B6E}" srcOrd="1" destOrd="0" presId="urn:microsoft.com/office/officeart/2005/8/layout/cycle8"/>
    <dgm:cxn modelId="{55A71CE6-6BB1-42FE-839C-5B4399BC90B2}" type="presParOf" srcId="{667B6B72-E4A9-4F2A-90C0-A377BBA11F2C}" destId="{41A99907-1A92-4662-984B-A47AB36E255B}" srcOrd="2" destOrd="0" presId="urn:microsoft.com/office/officeart/2005/8/layout/cycle8"/>
    <dgm:cxn modelId="{5D41DB45-17FA-4A48-A537-CFD3A0A5C700}" type="presParOf" srcId="{667B6B72-E4A9-4F2A-90C0-A377BBA11F2C}" destId="{87464F9A-3814-40D1-ACA6-CF63CDEE930C}" srcOrd="3" destOrd="0" presId="urn:microsoft.com/office/officeart/2005/8/layout/cycle8"/>
    <dgm:cxn modelId="{57C5F4B3-762A-4906-9E56-86ADB000340A}" type="presParOf" srcId="{667B6B72-E4A9-4F2A-90C0-A377BBA11F2C}" destId="{F0C7776A-1ADC-4D1A-9AA8-75AE155FA525}" srcOrd="4" destOrd="0" presId="urn:microsoft.com/office/officeart/2005/8/layout/cycle8"/>
    <dgm:cxn modelId="{B60405F9-79C7-4BC8-B2C4-20937486F804}" type="presParOf" srcId="{667B6B72-E4A9-4F2A-90C0-A377BBA11F2C}" destId="{5FC51845-0015-4F01-AAB2-309626EA5A0E}" srcOrd="5" destOrd="0" presId="urn:microsoft.com/office/officeart/2005/8/layout/cycle8"/>
    <dgm:cxn modelId="{5195A207-90A4-40FA-A60A-D4A284DCEFEA}" type="presParOf" srcId="{667B6B72-E4A9-4F2A-90C0-A377BBA11F2C}" destId="{1A5CF965-0D1D-4CD8-B213-4A80FF3E33D0}" srcOrd="6" destOrd="0" presId="urn:microsoft.com/office/officeart/2005/8/layout/cycle8"/>
    <dgm:cxn modelId="{1189A52E-1B7D-4FD6-BD66-A4B495F5F1AC}" type="presParOf" srcId="{667B6B72-E4A9-4F2A-90C0-A377BBA11F2C}" destId="{E2464107-D084-4A69-8E31-2CEAFBA31EFC}" srcOrd="7" destOrd="0" presId="urn:microsoft.com/office/officeart/2005/8/layout/cycle8"/>
    <dgm:cxn modelId="{5C7B1C5C-1759-474B-8821-C585DD2E680F}" type="presParOf" srcId="{667B6B72-E4A9-4F2A-90C0-A377BBA11F2C}" destId="{789F7DF4-4037-4661-B9FA-126BB960161A}" srcOrd="8" destOrd="0" presId="urn:microsoft.com/office/officeart/2005/8/layout/cycle8"/>
    <dgm:cxn modelId="{EC906ACB-1974-439E-BCF2-7E949CD528D9}" type="presParOf" srcId="{667B6B72-E4A9-4F2A-90C0-A377BBA11F2C}" destId="{F4A2CB19-A2B5-4827-814F-69589FADD683}" srcOrd="9" destOrd="0" presId="urn:microsoft.com/office/officeart/2005/8/layout/cycle8"/>
    <dgm:cxn modelId="{08290F7C-4934-4A32-8034-A834C9B6939C}" type="presParOf" srcId="{667B6B72-E4A9-4F2A-90C0-A377BBA11F2C}" destId="{94433FA4-4CD3-4F52-9F46-620598C9B770}" srcOrd="10" destOrd="0" presId="urn:microsoft.com/office/officeart/2005/8/layout/cycle8"/>
    <dgm:cxn modelId="{F633A42F-2C37-4CC8-8832-6C27C3133290}" type="presParOf" srcId="{667B6B72-E4A9-4F2A-90C0-A377BBA11F2C}" destId="{3D8F6037-0F8F-45A4-930D-E7BB46CDBC76}" srcOrd="11" destOrd="0" presId="urn:microsoft.com/office/officeart/2005/8/layout/cycle8"/>
    <dgm:cxn modelId="{9A93ECDA-E384-48EE-981A-25285986B9DF}" type="presParOf" srcId="{667B6B72-E4A9-4F2A-90C0-A377BBA11F2C}" destId="{E1C4D931-E965-4CF6-98C0-923613F6C773}" srcOrd="12" destOrd="0" presId="urn:microsoft.com/office/officeart/2005/8/layout/cycle8"/>
    <dgm:cxn modelId="{7FA118DF-30BD-4FA4-AD28-3C64EEEAA4D1}" type="presParOf" srcId="{667B6B72-E4A9-4F2A-90C0-A377BBA11F2C}" destId="{ABE63D23-7FA8-41BB-AF4E-4EC87978889A}" srcOrd="13" destOrd="0" presId="urn:microsoft.com/office/officeart/2005/8/layout/cycle8"/>
    <dgm:cxn modelId="{B7D78ACF-FAF6-418D-A0A9-8A96354E5783}" type="presParOf" srcId="{667B6B72-E4A9-4F2A-90C0-A377BBA11F2C}" destId="{9EA481F7-ADC2-45E9-B7BC-7C22BAD74AF4}" srcOrd="14" destOrd="0" presId="urn:microsoft.com/office/officeart/2005/8/layout/cycle8"/>
    <dgm:cxn modelId="{23984443-5F5D-46FB-9998-488BE69B577D}" type="presParOf" srcId="{667B6B72-E4A9-4F2A-90C0-A377BBA11F2C}" destId="{6DBB4D2F-A3DA-4D0E-8829-5D498570C2CB}" srcOrd="15" destOrd="0" presId="urn:microsoft.com/office/officeart/2005/8/layout/cycle8"/>
    <dgm:cxn modelId="{9BA38237-25B2-472B-BBB0-A691F2F7D10E}" type="presParOf" srcId="{667B6B72-E4A9-4F2A-90C0-A377BBA11F2C}" destId="{5CA96467-9BBB-4835-8A76-D14EF928C273}" srcOrd="16" destOrd="0" presId="urn:microsoft.com/office/officeart/2005/8/layout/cycle8"/>
    <dgm:cxn modelId="{BB57A2D2-2542-4C7E-8AF8-294BF5AA0C75}" type="presParOf" srcId="{667B6B72-E4A9-4F2A-90C0-A377BBA11F2C}" destId="{3063B4A5-16C7-43D5-85D6-F8E42173D52A}" srcOrd="17" destOrd="0" presId="urn:microsoft.com/office/officeart/2005/8/layout/cycle8"/>
    <dgm:cxn modelId="{52261322-B1E8-4E0F-B4EA-6BBBBEBF8E7C}" type="presParOf" srcId="{667B6B72-E4A9-4F2A-90C0-A377BBA11F2C}" destId="{F5FDCE4B-C506-46BC-8148-99FFDD1F3159}" srcOrd="18" destOrd="0" presId="urn:microsoft.com/office/officeart/2005/8/layout/cycle8"/>
    <dgm:cxn modelId="{14DDB76B-3D70-45A2-8B70-506ACD1ED2F2}" type="presParOf" srcId="{667B6B72-E4A9-4F2A-90C0-A377BBA11F2C}" destId="{F7078C6F-1FC2-4EA2-B094-A970772D46A5}" srcOrd="19" destOrd="0" presId="urn:microsoft.com/office/officeart/2005/8/layout/cycle8"/>
    <dgm:cxn modelId="{16E10DDA-CBD1-4AA3-8007-E987A0AFA3C0}" type="presParOf" srcId="{667B6B72-E4A9-4F2A-90C0-A377BBA11F2C}" destId="{631F28C3-6BEB-4F80-8436-9AB41CE1C09B}" srcOrd="20" destOrd="0" presId="urn:microsoft.com/office/officeart/2005/8/layout/cycle8"/>
    <dgm:cxn modelId="{1656F4D6-7562-4AC8-A8B7-14E38F9A0A00}" type="presParOf" srcId="{667B6B72-E4A9-4F2A-90C0-A377BBA11F2C}" destId="{33FB834D-A61C-4AC1-AC51-F03F93402D16}" srcOrd="21" destOrd="0" presId="urn:microsoft.com/office/officeart/2005/8/layout/cycle8"/>
    <dgm:cxn modelId="{DDAEBEB7-965F-46B8-819B-1FD6973DB0B1}" type="presParOf" srcId="{667B6B72-E4A9-4F2A-90C0-A377BBA11F2C}" destId="{461BDA3C-FF1D-4624-88FA-4566D6FE6333}" srcOrd="22" destOrd="0" presId="urn:microsoft.com/office/officeart/2005/8/layout/cycle8"/>
    <dgm:cxn modelId="{CD930C5B-C5F0-44ED-B02B-A82B4DD922E7}" type="presParOf" srcId="{667B6B72-E4A9-4F2A-90C0-A377BBA11F2C}" destId="{F90FA59D-78D2-4CC0-8D66-FD204675A67B}" srcOrd="23" destOrd="0" presId="urn:microsoft.com/office/officeart/2005/8/layout/cycle8"/>
    <dgm:cxn modelId="{F67E5478-F88D-4178-8F61-7F296EBDDBE5}" type="presParOf" srcId="{667B6B72-E4A9-4F2A-90C0-A377BBA11F2C}" destId="{E48D38AC-D3E2-4B5C-8EF3-E3812F1F0B62}" srcOrd="24" destOrd="0" presId="urn:microsoft.com/office/officeart/2005/8/layout/cycle8"/>
    <dgm:cxn modelId="{222DB88F-CBCE-4FC4-8769-39AE5481D881}" type="presParOf" srcId="{667B6B72-E4A9-4F2A-90C0-A377BBA11F2C}" destId="{DC2418C3-4E85-4035-B2CB-F5CE27DA3BC5}" srcOrd="25" destOrd="0" presId="urn:microsoft.com/office/officeart/2005/8/layout/cycle8"/>
    <dgm:cxn modelId="{F0ACFB53-0B6B-47C6-B1DD-B40C3CD8BFB9}" type="presParOf" srcId="{667B6B72-E4A9-4F2A-90C0-A377BBA11F2C}" destId="{13028E56-6709-4A9C-8AC2-561C12E6048B}" srcOrd="26" destOrd="0" presId="urn:microsoft.com/office/officeart/2005/8/layout/cycle8"/>
    <dgm:cxn modelId="{D1A960FF-B46D-4578-90C4-0895AC96EA8E}" type="presParOf" srcId="{667B6B72-E4A9-4F2A-90C0-A377BBA11F2C}" destId="{D1569CD6-2C0D-408E-BB44-DCAB8B4ECEC7}" srcOrd="27" destOrd="0" presId="urn:microsoft.com/office/officeart/2005/8/layout/cycle8"/>
    <dgm:cxn modelId="{DCB4CDCF-15AA-4942-BD78-5B3E5C405EEB}" type="presParOf" srcId="{667B6B72-E4A9-4F2A-90C0-A377BBA11F2C}" destId="{41359AD4-94CA-4180-96D1-0C0BDE7E6FED}" srcOrd="28" destOrd="0" presId="urn:microsoft.com/office/officeart/2005/8/layout/cycle8"/>
    <dgm:cxn modelId="{E714CA20-F116-459D-8D53-8403A10043C7}" type="presParOf" srcId="{667B6B72-E4A9-4F2A-90C0-A377BBA11F2C}" destId="{C54F9F57-C960-45B4-8687-4278B65CD733}" srcOrd="29" destOrd="0" presId="urn:microsoft.com/office/officeart/2005/8/layout/cycle8"/>
    <dgm:cxn modelId="{7E4BC2F2-E5A9-4E0F-B84E-5DE594FE25B9}" type="presParOf" srcId="{667B6B72-E4A9-4F2A-90C0-A377BBA11F2C}" destId="{D6C8936F-F488-4D39-96E6-6462936CA765}" srcOrd="30" destOrd="0" presId="urn:microsoft.com/office/officeart/2005/8/layout/cycle8"/>
    <dgm:cxn modelId="{9CBD9A84-50AF-4E56-8A22-E27DA6B4DB15}" type="presParOf" srcId="{667B6B72-E4A9-4F2A-90C0-A377BBA11F2C}" destId="{0A5B1339-87AD-47CF-85D3-8DB19CBE5AA3}" srcOrd="31" destOrd="0" presId="urn:microsoft.com/office/officeart/2005/8/layout/cycle8"/>
    <dgm:cxn modelId="{023B9AC2-87E8-48D0-B588-DFA2B8DE5521}" type="presParOf" srcId="{667B6B72-E4A9-4F2A-90C0-A377BBA11F2C}" destId="{AFA3984F-5920-4C78-BAAB-81E6FFFDC3F5}" srcOrd="32" destOrd="0" presId="urn:microsoft.com/office/officeart/2005/8/layout/cycle8"/>
    <dgm:cxn modelId="{178AC695-6AA5-43A2-A826-830B121C4D69}" type="presParOf" srcId="{667B6B72-E4A9-4F2A-90C0-A377BBA11F2C}" destId="{E973A945-54A1-40C6-A943-2BF0FE137165}" srcOrd="33" destOrd="0" presId="urn:microsoft.com/office/officeart/2005/8/layout/cycle8"/>
    <dgm:cxn modelId="{BC4F82EC-F697-42E7-80E9-BB52261698FE}" type="presParOf" srcId="{667B6B72-E4A9-4F2A-90C0-A377BBA11F2C}" destId="{B81DEFDD-2014-4F89-8AB3-16ECFA394255}"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33BC5-E51E-4ADE-98F8-FFF41552B7E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E3947D-F8CB-4348-B284-AAFF5B6D6833}">
      <dgm:prSet/>
      <dgm:spPr/>
      <dgm:t>
        <a:bodyPr/>
        <a:lstStyle/>
        <a:p>
          <a:pPr>
            <a:defRPr cap="all"/>
          </a:pPr>
          <a:r>
            <a:rPr lang="en-US"/>
            <a:t>NDC (non dutiable charges) freight, insurance, origin local drayage</a:t>
          </a:r>
        </a:p>
      </dgm:t>
    </dgm:pt>
    <dgm:pt modelId="{0AB86BA4-751A-413D-AD6D-9ED3A6391D60}" type="parTrans" cxnId="{5E07F6F1-C512-4DE3-B558-F059F1C2E03E}">
      <dgm:prSet/>
      <dgm:spPr/>
      <dgm:t>
        <a:bodyPr/>
        <a:lstStyle/>
        <a:p>
          <a:endParaRPr lang="en-US"/>
        </a:p>
      </dgm:t>
    </dgm:pt>
    <dgm:pt modelId="{AF98B8F8-CCF9-4C30-935B-08D2E469F92B}" type="sibTrans" cxnId="{5E07F6F1-C512-4DE3-B558-F059F1C2E03E}">
      <dgm:prSet/>
      <dgm:spPr/>
      <dgm:t>
        <a:bodyPr/>
        <a:lstStyle/>
        <a:p>
          <a:endParaRPr lang="en-US"/>
        </a:p>
      </dgm:t>
    </dgm:pt>
    <dgm:pt modelId="{631B0C5A-5EFA-4384-9B53-4EE495B8848B}">
      <dgm:prSet/>
      <dgm:spPr/>
      <dgm:t>
        <a:bodyPr/>
        <a:lstStyle/>
        <a:p>
          <a:pPr>
            <a:defRPr cap="all"/>
          </a:pPr>
          <a:r>
            <a:rPr lang="en-US" dirty="0"/>
            <a:t>DC (dutiable charges)  other cost associated after cargo was exported.</a:t>
          </a:r>
        </a:p>
      </dgm:t>
    </dgm:pt>
    <dgm:pt modelId="{0BECA7AC-7324-4507-A4B5-4F4F19A14253}" type="parTrans" cxnId="{39A03E3F-DF98-44E0-AE8A-1ADC21B0EBE4}">
      <dgm:prSet/>
      <dgm:spPr/>
      <dgm:t>
        <a:bodyPr/>
        <a:lstStyle/>
        <a:p>
          <a:endParaRPr lang="en-US"/>
        </a:p>
      </dgm:t>
    </dgm:pt>
    <dgm:pt modelId="{EED7FAB9-96A5-4E17-8526-589BECAA8598}" type="sibTrans" cxnId="{39A03E3F-DF98-44E0-AE8A-1ADC21B0EBE4}">
      <dgm:prSet/>
      <dgm:spPr/>
      <dgm:t>
        <a:bodyPr/>
        <a:lstStyle/>
        <a:p>
          <a:endParaRPr lang="en-US"/>
        </a:p>
      </dgm:t>
    </dgm:pt>
    <dgm:pt modelId="{CC6EE130-A399-4BDA-934B-70B850000DB3}" type="pres">
      <dgm:prSet presAssocID="{F9333BC5-E51E-4ADE-98F8-FFF41552B7EC}" presName="root" presStyleCnt="0">
        <dgm:presLayoutVars>
          <dgm:dir/>
          <dgm:resizeHandles val="exact"/>
        </dgm:presLayoutVars>
      </dgm:prSet>
      <dgm:spPr/>
    </dgm:pt>
    <dgm:pt modelId="{44F42909-7486-436F-B296-7B701F98E110}" type="pres">
      <dgm:prSet presAssocID="{A8E3947D-F8CB-4348-B284-AAFF5B6D6833}" presName="compNode" presStyleCnt="0"/>
      <dgm:spPr/>
    </dgm:pt>
    <dgm:pt modelId="{80131689-E6C5-4680-A7DF-DFFC6AD75A8A}" type="pres">
      <dgm:prSet presAssocID="{A8E3947D-F8CB-4348-B284-AAFF5B6D6833}" presName="iconBgRect" presStyleLbl="bgShp" presStyleIdx="0" presStyleCnt="2"/>
      <dgm:spPr/>
    </dgm:pt>
    <dgm:pt modelId="{32859F81-7D68-4B4C-B09F-7D67578EF452}" type="pres">
      <dgm:prSet presAssocID="{A8E3947D-F8CB-4348-B284-AAFF5B6D68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E4D32997-1032-4A87-80EA-5107AAD3D491}" type="pres">
      <dgm:prSet presAssocID="{A8E3947D-F8CB-4348-B284-AAFF5B6D6833}" presName="spaceRect" presStyleCnt="0"/>
      <dgm:spPr/>
    </dgm:pt>
    <dgm:pt modelId="{6FEC60F2-E888-44C4-9E99-BB3A4CC1B43B}" type="pres">
      <dgm:prSet presAssocID="{A8E3947D-F8CB-4348-B284-AAFF5B6D6833}" presName="textRect" presStyleLbl="revTx" presStyleIdx="0" presStyleCnt="2">
        <dgm:presLayoutVars>
          <dgm:chMax val="1"/>
          <dgm:chPref val="1"/>
        </dgm:presLayoutVars>
      </dgm:prSet>
      <dgm:spPr/>
    </dgm:pt>
    <dgm:pt modelId="{4D0026F6-BF12-4EEE-A10F-9D7624C5742E}" type="pres">
      <dgm:prSet presAssocID="{AF98B8F8-CCF9-4C30-935B-08D2E469F92B}" presName="sibTrans" presStyleCnt="0"/>
      <dgm:spPr/>
    </dgm:pt>
    <dgm:pt modelId="{68E43A2D-4E32-420D-A5BE-0D81B9A5ECCF}" type="pres">
      <dgm:prSet presAssocID="{631B0C5A-5EFA-4384-9B53-4EE495B8848B}" presName="compNode" presStyleCnt="0"/>
      <dgm:spPr/>
    </dgm:pt>
    <dgm:pt modelId="{D695CDDA-A9F6-4EDD-ACFF-BD228FE66E81}" type="pres">
      <dgm:prSet presAssocID="{631B0C5A-5EFA-4384-9B53-4EE495B8848B}" presName="iconBgRect" presStyleLbl="bgShp" presStyleIdx="1" presStyleCnt="2"/>
      <dgm:spPr/>
    </dgm:pt>
    <dgm:pt modelId="{81F5F95C-EA30-4178-A12A-1A2A3E69A4C0}" type="pres">
      <dgm:prSet presAssocID="{631B0C5A-5EFA-4384-9B53-4EE495B884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F15BE56-B1A3-4A7D-8F79-0E31C1A36485}" type="pres">
      <dgm:prSet presAssocID="{631B0C5A-5EFA-4384-9B53-4EE495B8848B}" presName="spaceRect" presStyleCnt="0"/>
      <dgm:spPr/>
    </dgm:pt>
    <dgm:pt modelId="{3971BDD4-2933-4930-9D28-44AD927276C4}" type="pres">
      <dgm:prSet presAssocID="{631B0C5A-5EFA-4384-9B53-4EE495B8848B}" presName="textRect" presStyleLbl="revTx" presStyleIdx="1" presStyleCnt="2">
        <dgm:presLayoutVars>
          <dgm:chMax val="1"/>
          <dgm:chPref val="1"/>
        </dgm:presLayoutVars>
      </dgm:prSet>
      <dgm:spPr/>
    </dgm:pt>
  </dgm:ptLst>
  <dgm:cxnLst>
    <dgm:cxn modelId="{39A03E3F-DF98-44E0-AE8A-1ADC21B0EBE4}" srcId="{F9333BC5-E51E-4ADE-98F8-FFF41552B7EC}" destId="{631B0C5A-5EFA-4384-9B53-4EE495B8848B}" srcOrd="1" destOrd="0" parTransId="{0BECA7AC-7324-4507-A4B5-4F4F19A14253}" sibTransId="{EED7FAB9-96A5-4E17-8526-589BECAA8598}"/>
    <dgm:cxn modelId="{98B3CE8C-53C5-452B-A767-AB8F655057EA}" type="presOf" srcId="{631B0C5A-5EFA-4384-9B53-4EE495B8848B}" destId="{3971BDD4-2933-4930-9D28-44AD927276C4}" srcOrd="0" destOrd="0" presId="urn:microsoft.com/office/officeart/2018/5/layout/IconCircleLabelList"/>
    <dgm:cxn modelId="{2AD750B9-3577-4604-A1F0-15A541348F70}" type="presOf" srcId="{F9333BC5-E51E-4ADE-98F8-FFF41552B7EC}" destId="{CC6EE130-A399-4BDA-934B-70B850000DB3}" srcOrd="0" destOrd="0" presId="urn:microsoft.com/office/officeart/2018/5/layout/IconCircleLabelList"/>
    <dgm:cxn modelId="{5D0A99C5-51B8-44D8-A8D8-D0AB33D73653}" type="presOf" srcId="{A8E3947D-F8CB-4348-B284-AAFF5B6D6833}" destId="{6FEC60F2-E888-44C4-9E99-BB3A4CC1B43B}" srcOrd="0" destOrd="0" presId="urn:microsoft.com/office/officeart/2018/5/layout/IconCircleLabelList"/>
    <dgm:cxn modelId="{5E07F6F1-C512-4DE3-B558-F059F1C2E03E}" srcId="{F9333BC5-E51E-4ADE-98F8-FFF41552B7EC}" destId="{A8E3947D-F8CB-4348-B284-AAFF5B6D6833}" srcOrd="0" destOrd="0" parTransId="{0AB86BA4-751A-413D-AD6D-9ED3A6391D60}" sibTransId="{AF98B8F8-CCF9-4C30-935B-08D2E469F92B}"/>
    <dgm:cxn modelId="{5A0AC6DE-2EE9-4652-8574-F0C5D7084B70}" type="presParOf" srcId="{CC6EE130-A399-4BDA-934B-70B850000DB3}" destId="{44F42909-7486-436F-B296-7B701F98E110}" srcOrd="0" destOrd="0" presId="urn:microsoft.com/office/officeart/2018/5/layout/IconCircleLabelList"/>
    <dgm:cxn modelId="{FAA03DC6-71B8-47BD-A6A4-31F494A25285}" type="presParOf" srcId="{44F42909-7486-436F-B296-7B701F98E110}" destId="{80131689-E6C5-4680-A7DF-DFFC6AD75A8A}" srcOrd="0" destOrd="0" presId="urn:microsoft.com/office/officeart/2018/5/layout/IconCircleLabelList"/>
    <dgm:cxn modelId="{4A83E5DF-AD4C-40A0-84ED-4C9ADCD2EFDF}" type="presParOf" srcId="{44F42909-7486-436F-B296-7B701F98E110}" destId="{32859F81-7D68-4B4C-B09F-7D67578EF452}" srcOrd="1" destOrd="0" presId="urn:microsoft.com/office/officeart/2018/5/layout/IconCircleLabelList"/>
    <dgm:cxn modelId="{2B5FE1A9-7EF0-4608-B6FA-D7EFB983B74F}" type="presParOf" srcId="{44F42909-7486-436F-B296-7B701F98E110}" destId="{E4D32997-1032-4A87-80EA-5107AAD3D491}" srcOrd="2" destOrd="0" presId="urn:microsoft.com/office/officeart/2018/5/layout/IconCircleLabelList"/>
    <dgm:cxn modelId="{BE45676F-D9FE-44E5-863C-CA59BF5AFA41}" type="presParOf" srcId="{44F42909-7486-436F-B296-7B701F98E110}" destId="{6FEC60F2-E888-44C4-9E99-BB3A4CC1B43B}" srcOrd="3" destOrd="0" presId="urn:microsoft.com/office/officeart/2018/5/layout/IconCircleLabelList"/>
    <dgm:cxn modelId="{A292C4C0-8650-4D25-88F4-F84ED86DAEC5}" type="presParOf" srcId="{CC6EE130-A399-4BDA-934B-70B850000DB3}" destId="{4D0026F6-BF12-4EEE-A10F-9D7624C5742E}" srcOrd="1" destOrd="0" presId="urn:microsoft.com/office/officeart/2018/5/layout/IconCircleLabelList"/>
    <dgm:cxn modelId="{636E05C7-D21E-4337-9A7F-35567A5703E9}" type="presParOf" srcId="{CC6EE130-A399-4BDA-934B-70B850000DB3}" destId="{68E43A2D-4E32-420D-A5BE-0D81B9A5ECCF}" srcOrd="2" destOrd="0" presId="urn:microsoft.com/office/officeart/2018/5/layout/IconCircleLabelList"/>
    <dgm:cxn modelId="{08955598-BF6E-48C4-A827-B82EE18256F5}" type="presParOf" srcId="{68E43A2D-4E32-420D-A5BE-0D81B9A5ECCF}" destId="{D695CDDA-A9F6-4EDD-ACFF-BD228FE66E81}" srcOrd="0" destOrd="0" presId="urn:microsoft.com/office/officeart/2018/5/layout/IconCircleLabelList"/>
    <dgm:cxn modelId="{E51B29C1-2B5D-4AE3-8DD2-52A2EEB783DC}" type="presParOf" srcId="{68E43A2D-4E32-420D-A5BE-0D81B9A5ECCF}" destId="{81F5F95C-EA30-4178-A12A-1A2A3E69A4C0}" srcOrd="1" destOrd="0" presId="urn:microsoft.com/office/officeart/2018/5/layout/IconCircleLabelList"/>
    <dgm:cxn modelId="{51F3B369-9C1E-4236-A73D-9E6E2A98B232}" type="presParOf" srcId="{68E43A2D-4E32-420D-A5BE-0D81B9A5ECCF}" destId="{AF15BE56-B1A3-4A7D-8F79-0E31C1A36485}" srcOrd="2" destOrd="0" presId="urn:microsoft.com/office/officeart/2018/5/layout/IconCircleLabelList"/>
    <dgm:cxn modelId="{06F8BF85-67CE-4824-AF7D-EBD5FA06E0DF}" type="presParOf" srcId="{68E43A2D-4E32-420D-A5BE-0D81B9A5ECCF}" destId="{3971BDD4-2933-4930-9D28-44AD927276C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1024C2-4091-40B0-BF3F-217CF83439E1}"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D0C2C29E-5969-4BFD-888F-FBDBD785A6E1}">
      <dgm:prSet/>
      <dgm:spPr/>
      <dgm:t>
        <a:bodyPr/>
        <a:lstStyle/>
        <a:p>
          <a:r>
            <a:rPr lang="en-US"/>
            <a:t>General Systems of Prefences (GSP)</a:t>
          </a:r>
        </a:p>
      </dgm:t>
    </dgm:pt>
    <dgm:pt modelId="{7A167D43-3DC6-4CE6-ACFD-699EEACE0AF0}" type="parTrans" cxnId="{D4403C4E-3A14-4733-AB3C-6E1BD95589D8}">
      <dgm:prSet/>
      <dgm:spPr/>
      <dgm:t>
        <a:bodyPr/>
        <a:lstStyle/>
        <a:p>
          <a:endParaRPr lang="en-US"/>
        </a:p>
      </dgm:t>
    </dgm:pt>
    <dgm:pt modelId="{110EB2EB-B701-40D4-95D9-970075DA5386}" type="sibTrans" cxnId="{D4403C4E-3A14-4733-AB3C-6E1BD95589D8}">
      <dgm:prSet/>
      <dgm:spPr/>
      <dgm:t>
        <a:bodyPr/>
        <a:lstStyle/>
        <a:p>
          <a:endParaRPr lang="en-US"/>
        </a:p>
      </dgm:t>
    </dgm:pt>
    <dgm:pt modelId="{2AD12866-EE47-41C5-B41C-1A71CD0A5CAF}">
      <dgm:prSet/>
      <dgm:spPr/>
      <dgm:t>
        <a:bodyPr/>
        <a:lstStyle/>
        <a:p>
          <a:r>
            <a:rPr lang="en-US"/>
            <a:t>NAFTA (Mexico and Canada)</a:t>
          </a:r>
        </a:p>
      </dgm:t>
    </dgm:pt>
    <dgm:pt modelId="{A1F50AB4-DFFA-47C9-B018-52DF829B9F67}" type="parTrans" cxnId="{4866D8CA-CB49-4355-85FF-FDDCB7EF1AD3}">
      <dgm:prSet/>
      <dgm:spPr/>
      <dgm:t>
        <a:bodyPr/>
        <a:lstStyle/>
        <a:p>
          <a:endParaRPr lang="en-US"/>
        </a:p>
      </dgm:t>
    </dgm:pt>
    <dgm:pt modelId="{37D9F413-21A7-4A74-9142-48F820F5BFAC}" type="sibTrans" cxnId="{4866D8CA-CB49-4355-85FF-FDDCB7EF1AD3}">
      <dgm:prSet/>
      <dgm:spPr/>
      <dgm:t>
        <a:bodyPr/>
        <a:lstStyle/>
        <a:p>
          <a:endParaRPr lang="en-US"/>
        </a:p>
      </dgm:t>
    </dgm:pt>
    <dgm:pt modelId="{DA9F1ADA-B37B-41CD-8BC7-D3170D7753D4}">
      <dgm:prSet/>
      <dgm:spPr/>
      <dgm:t>
        <a:bodyPr/>
        <a:lstStyle/>
        <a:p>
          <a:r>
            <a:rPr lang="en-US"/>
            <a:t>CAFTA (Dominican Republic,Costa Rica, El Salvador, Guatemala, Honduras and Nicaragua</a:t>
          </a:r>
        </a:p>
      </dgm:t>
    </dgm:pt>
    <dgm:pt modelId="{4C165E78-7408-4317-AF56-779956FBCF3E}" type="parTrans" cxnId="{1CBB0710-E015-47D5-89C2-CBA11E3EE1A8}">
      <dgm:prSet/>
      <dgm:spPr/>
      <dgm:t>
        <a:bodyPr/>
        <a:lstStyle/>
        <a:p>
          <a:endParaRPr lang="en-US"/>
        </a:p>
      </dgm:t>
    </dgm:pt>
    <dgm:pt modelId="{E543CE1B-FBC7-4B4A-A3A3-546D3D6CB7CD}" type="sibTrans" cxnId="{1CBB0710-E015-47D5-89C2-CBA11E3EE1A8}">
      <dgm:prSet/>
      <dgm:spPr/>
      <dgm:t>
        <a:bodyPr/>
        <a:lstStyle/>
        <a:p>
          <a:endParaRPr lang="en-US"/>
        </a:p>
      </dgm:t>
    </dgm:pt>
    <dgm:pt modelId="{531B11E6-EFC6-4F00-A8A5-B3F8536F877A}">
      <dgm:prSet/>
      <dgm:spPr/>
      <dgm:t>
        <a:bodyPr/>
        <a:lstStyle/>
        <a:p>
          <a:r>
            <a:rPr lang="en-US"/>
            <a:t>CO (Colombia Trade Promotion Agreement)</a:t>
          </a:r>
        </a:p>
      </dgm:t>
    </dgm:pt>
    <dgm:pt modelId="{093F9EC1-BBAC-43AE-97B0-975E07BB50E8}" type="parTrans" cxnId="{65944666-EF06-4ECA-A6F4-FA2019A79F20}">
      <dgm:prSet/>
      <dgm:spPr/>
      <dgm:t>
        <a:bodyPr/>
        <a:lstStyle/>
        <a:p>
          <a:endParaRPr lang="en-US"/>
        </a:p>
      </dgm:t>
    </dgm:pt>
    <dgm:pt modelId="{74828FA3-1D20-43F6-A5A6-4FA915806150}" type="sibTrans" cxnId="{65944666-EF06-4ECA-A6F4-FA2019A79F20}">
      <dgm:prSet/>
      <dgm:spPr/>
      <dgm:t>
        <a:bodyPr/>
        <a:lstStyle/>
        <a:p>
          <a:endParaRPr lang="en-US"/>
        </a:p>
      </dgm:t>
    </dgm:pt>
    <dgm:pt modelId="{943368CA-0677-4F9B-9B37-006FF062393B}">
      <dgm:prSet/>
      <dgm:spPr/>
      <dgm:t>
        <a:bodyPr/>
        <a:lstStyle/>
        <a:p>
          <a:r>
            <a:rPr lang="en-US"/>
            <a:t>E (Caribbean Basin Initiative)</a:t>
          </a:r>
        </a:p>
      </dgm:t>
    </dgm:pt>
    <dgm:pt modelId="{2DC5721A-1E83-45FF-8B77-FC4917D22A1B}" type="parTrans" cxnId="{AF2497BF-BFFD-4724-A63A-7FDD163241A1}">
      <dgm:prSet/>
      <dgm:spPr/>
      <dgm:t>
        <a:bodyPr/>
        <a:lstStyle/>
        <a:p>
          <a:endParaRPr lang="en-US"/>
        </a:p>
      </dgm:t>
    </dgm:pt>
    <dgm:pt modelId="{E51B5755-4D6E-4D80-9122-45D7E4CAEA19}" type="sibTrans" cxnId="{AF2497BF-BFFD-4724-A63A-7FDD163241A1}">
      <dgm:prSet/>
      <dgm:spPr/>
      <dgm:t>
        <a:bodyPr/>
        <a:lstStyle/>
        <a:p>
          <a:endParaRPr lang="en-US"/>
        </a:p>
      </dgm:t>
    </dgm:pt>
    <dgm:pt modelId="{AB1290A9-14CF-4A69-91B9-71D806E69C6A}">
      <dgm:prSet/>
      <dgm:spPr/>
      <dgm:t>
        <a:bodyPr/>
        <a:lstStyle/>
        <a:p>
          <a:r>
            <a:rPr lang="en-US"/>
            <a:t>J (Andean Trade Preference Act)</a:t>
          </a:r>
        </a:p>
      </dgm:t>
    </dgm:pt>
    <dgm:pt modelId="{E97E0C6E-3638-4958-B784-D6035E234549}" type="parTrans" cxnId="{CBC8D218-DDD2-4AC4-8185-E0047362A1F3}">
      <dgm:prSet/>
      <dgm:spPr/>
      <dgm:t>
        <a:bodyPr/>
        <a:lstStyle/>
        <a:p>
          <a:endParaRPr lang="en-US"/>
        </a:p>
      </dgm:t>
    </dgm:pt>
    <dgm:pt modelId="{3D83E7AF-B248-4325-9A86-5F3E56355501}" type="sibTrans" cxnId="{CBC8D218-DDD2-4AC4-8185-E0047362A1F3}">
      <dgm:prSet/>
      <dgm:spPr/>
      <dgm:t>
        <a:bodyPr/>
        <a:lstStyle/>
        <a:p>
          <a:endParaRPr lang="en-US"/>
        </a:p>
      </dgm:t>
    </dgm:pt>
    <dgm:pt modelId="{EE7EE492-05C2-43E4-B099-BC919FDB9B90}">
      <dgm:prSet/>
      <dgm:spPr/>
      <dgm:t>
        <a:bodyPr/>
        <a:lstStyle/>
        <a:p>
          <a:r>
            <a:rPr lang="en-US"/>
            <a:t>CL (Chile Free Trade Act)</a:t>
          </a:r>
        </a:p>
      </dgm:t>
    </dgm:pt>
    <dgm:pt modelId="{86F3356D-DC1A-4D96-A22B-A92CE0A3EA23}" type="parTrans" cxnId="{713A8261-7CDB-4356-97F3-AFEE6694167F}">
      <dgm:prSet/>
      <dgm:spPr/>
      <dgm:t>
        <a:bodyPr/>
        <a:lstStyle/>
        <a:p>
          <a:endParaRPr lang="en-US"/>
        </a:p>
      </dgm:t>
    </dgm:pt>
    <dgm:pt modelId="{F3813843-D16A-4C37-9CB2-66F8F9AA8C3E}" type="sibTrans" cxnId="{713A8261-7CDB-4356-97F3-AFEE6694167F}">
      <dgm:prSet/>
      <dgm:spPr/>
      <dgm:t>
        <a:bodyPr/>
        <a:lstStyle/>
        <a:p>
          <a:endParaRPr lang="en-US"/>
        </a:p>
      </dgm:t>
    </dgm:pt>
    <dgm:pt modelId="{E3C9D51F-E24E-41AB-9F7D-5F7DE6CB6F08}" type="pres">
      <dgm:prSet presAssocID="{601024C2-4091-40B0-BF3F-217CF83439E1}" presName="linear" presStyleCnt="0">
        <dgm:presLayoutVars>
          <dgm:animLvl val="lvl"/>
          <dgm:resizeHandles val="exact"/>
        </dgm:presLayoutVars>
      </dgm:prSet>
      <dgm:spPr/>
    </dgm:pt>
    <dgm:pt modelId="{B27D95D9-E65F-413B-BEF5-98B714E93176}" type="pres">
      <dgm:prSet presAssocID="{D0C2C29E-5969-4BFD-888F-FBDBD785A6E1}" presName="parentText" presStyleLbl="node1" presStyleIdx="0" presStyleCnt="7">
        <dgm:presLayoutVars>
          <dgm:chMax val="0"/>
          <dgm:bulletEnabled val="1"/>
        </dgm:presLayoutVars>
      </dgm:prSet>
      <dgm:spPr/>
    </dgm:pt>
    <dgm:pt modelId="{2D840AAE-0033-4E09-8130-9150E8AD268C}" type="pres">
      <dgm:prSet presAssocID="{110EB2EB-B701-40D4-95D9-970075DA5386}" presName="spacer" presStyleCnt="0"/>
      <dgm:spPr/>
    </dgm:pt>
    <dgm:pt modelId="{9ADE8AC0-9EAE-4244-A427-41B3BE778CFB}" type="pres">
      <dgm:prSet presAssocID="{2AD12866-EE47-41C5-B41C-1A71CD0A5CAF}" presName="parentText" presStyleLbl="node1" presStyleIdx="1" presStyleCnt="7">
        <dgm:presLayoutVars>
          <dgm:chMax val="0"/>
          <dgm:bulletEnabled val="1"/>
        </dgm:presLayoutVars>
      </dgm:prSet>
      <dgm:spPr/>
    </dgm:pt>
    <dgm:pt modelId="{9FF288CD-5AE0-441F-BBD7-6DC469B0A6E7}" type="pres">
      <dgm:prSet presAssocID="{37D9F413-21A7-4A74-9142-48F820F5BFAC}" presName="spacer" presStyleCnt="0"/>
      <dgm:spPr/>
    </dgm:pt>
    <dgm:pt modelId="{C22FB2BF-3D22-494F-8A8F-028DB0DA19B6}" type="pres">
      <dgm:prSet presAssocID="{DA9F1ADA-B37B-41CD-8BC7-D3170D7753D4}" presName="parentText" presStyleLbl="node1" presStyleIdx="2" presStyleCnt="7">
        <dgm:presLayoutVars>
          <dgm:chMax val="0"/>
          <dgm:bulletEnabled val="1"/>
        </dgm:presLayoutVars>
      </dgm:prSet>
      <dgm:spPr/>
    </dgm:pt>
    <dgm:pt modelId="{B48BF2FA-2B5C-4242-AEFD-5E66EFFD037D}" type="pres">
      <dgm:prSet presAssocID="{E543CE1B-FBC7-4B4A-A3A3-546D3D6CB7CD}" presName="spacer" presStyleCnt="0"/>
      <dgm:spPr/>
    </dgm:pt>
    <dgm:pt modelId="{FF230321-78AA-45BE-832B-DE59319555B8}" type="pres">
      <dgm:prSet presAssocID="{531B11E6-EFC6-4F00-A8A5-B3F8536F877A}" presName="parentText" presStyleLbl="node1" presStyleIdx="3" presStyleCnt="7">
        <dgm:presLayoutVars>
          <dgm:chMax val="0"/>
          <dgm:bulletEnabled val="1"/>
        </dgm:presLayoutVars>
      </dgm:prSet>
      <dgm:spPr/>
    </dgm:pt>
    <dgm:pt modelId="{BFDC8CD0-E145-4410-9816-D9B61BE0683E}" type="pres">
      <dgm:prSet presAssocID="{74828FA3-1D20-43F6-A5A6-4FA915806150}" presName="spacer" presStyleCnt="0"/>
      <dgm:spPr/>
    </dgm:pt>
    <dgm:pt modelId="{1188A9BE-34BB-4C2A-8EE5-BF8FA44CDD61}" type="pres">
      <dgm:prSet presAssocID="{943368CA-0677-4F9B-9B37-006FF062393B}" presName="parentText" presStyleLbl="node1" presStyleIdx="4" presStyleCnt="7">
        <dgm:presLayoutVars>
          <dgm:chMax val="0"/>
          <dgm:bulletEnabled val="1"/>
        </dgm:presLayoutVars>
      </dgm:prSet>
      <dgm:spPr/>
    </dgm:pt>
    <dgm:pt modelId="{D7CF00BB-0057-409F-8154-97A31B02AC07}" type="pres">
      <dgm:prSet presAssocID="{E51B5755-4D6E-4D80-9122-45D7E4CAEA19}" presName="spacer" presStyleCnt="0"/>
      <dgm:spPr/>
    </dgm:pt>
    <dgm:pt modelId="{FE070FCA-D309-4E3C-A6DC-D8F0440C2BDF}" type="pres">
      <dgm:prSet presAssocID="{AB1290A9-14CF-4A69-91B9-71D806E69C6A}" presName="parentText" presStyleLbl="node1" presStyleIdx="5" presStyleCnt="7">
        <dgm:presLayoutVars>
          <dgm:chMax val="0"/>
          <dgm:bulletEnabled val="1"/>
        </dgm:presLayoutVars>
      </dgm:prSet>
      <dgm:spPr/>
    </dgm:pt>
    <dgm:pt modelId="{CBE8D523-6A19-4620-AFB0-95F6473E1CC4}" type="pres">
      <dgm:prSet presAssocID="{3D83E7AF-B248-4325-9A86-5F3E56355501}" presName="spacer" presStyleCnt="0"/>
      <dgm:spPr/>
    </dgm:pt>
    <dgm:pt modelId="{9139CC8D-0FFD-4B56-936B-069A22AA118E}" type="pres">
      <dgm:prSet presAssocID="{EE7EE492-05C2-43E4-B099-BC919FDB9B90}" presName="parentText" presStyleLbl="node1" presStyleIdx="6" presStyleCnt="7">
        <dgm:presLayoutVars>
          <dgm:chMax val="0"/>
          <dgm:bulletEnabled val="1"/>
        </dgm:presLayoutVars>
      </dgm:prSet>
      <dgm:spPr/>
    </dgm:pt>
  </dgm:ptLst>
  <dgm:cxnLst>
    <dgm:cxn modelId="{1CBB0710-E015-47D5-89C2-CBA11E3EE1A8}" srcId="{601024C2-4091-40B0-BF3F-217CF83439E1}" destId="{DA9F1ADA-B37B-41CD-8BC7-D3170D7753D4}" srcOrd="2" destOrd="0" parTransId="{4C165E78-7408-4317-AF56-779956FBCF3E}" sibTransId="{E543CE1B-FBC7-4B4A-A3A3-546D3D6CB7CD}"/>
    <dgm:cxn modelId="{CBC8D218-DDD2-4AC4-8185-E0047362A1F3}" srcId="{601024C2-4091-40B0-BF3F-217CF83439E1}" destId="{AB1290A9-14CF-4A69-91B9-71D806E69C6A}" srcOrd="5" destOrd="0" parTransId="{E97E0C6E-3638-4958-B784-D6035E234549}" sibTransId="{3D83E7AF-B248-4325-9A86-5F3E56355501}"/>
    <dgm:cxn modelId="{9C254B1A-0708-4EEB-B835-393B39C47438}" type="presOf" srcId="{531B11E6-EFC6-4F00-A8A5-B3F8536F877A}" destId="{FF230321-78AA-45BE-832B-DE59319555B8}" srcOrd="0" destOrd="0" presId="urn:microsoft.com/office/officeart/2005/8/layout/vList2"/>
    <dgm:cxn modelId="{013BD72A-C8D7-4539-B1C8-C816447E4701}" type="presOf" srcId="{DA9F1ADA-B37B-41CD-8BC7-D3170D7753D4}" destId="{C22FB2BF-3D22-494F-8A8F-028DB0DA19B6}" srcOrd="0" destOrd="0" presId="urn:microsoft.com/office/officeart/2005/8/layout/vList2"/>
    <dgm:cxn modelId="{961B253E-CD8D-47B4-B14B-BD907B8E64F8}" type="presOf" srcId="{EE7EE492-05C2-43E4-B099-BC919FDB9B90}" destId="{9139CC8D-0FFD-4B56-936B-069A22AA118E}" srcOrd="0" destOrd="0" presId="urn:microsoft.com/office/officeart/2005/8/layout/vList2"/>
    <dgm:cxn modelId="{D4403C4E-3A14-4733-AB3C-6E1BD95589D8}" srcId="{601024C2-4091-40B0-BF3F-217CF83439E1}" destId="{D0C2C29E-5969-4BFD-888F-FBDBD785A6E1}" srcOrd="0" destOrd="0" parTransId="{7A167D43-3DC6-4CE6-ACFD-699EEACE0AF0}" sibTransId="{110EB2EB-B701-40D4-95D9-970075DA5386}"/>
    <dgm:cxn modelId="{713A8261-7CDB-4356-97F3-AFEE6694167F}" srcId="{601024C2-4091-40B0-BF3F-217CF83439E1}" destId="{EE7EE492-05C2-43E4-B099-BC919FDB9B90}" srcOrd="6" destOrd="0" parTransId="{86F3356D-DC1A-4D96-A22B-A92CE0A3EA23}" sibTransId="{F3813843-D16A-4C37-9CB2-66F8F9AA8C3E}"/>
    <dgm:cxn modelId="{65944666-EF06-4ECA-A6F4-FA2019A79F20}" srcId="{601024C2-4091-40B0-BF3F-217CF83439E1}" destId="{531B11E6-EFC6-4F00-A8A5-B3F8536F877A}" srcOrd="3" destOrd="0" parTransId="{093F9EC1-BBAC-43AE-97B0-975E07BB50E8}" sibTransId="{74828FA3-1D20-43F6-A5A6-4FA915806150}"/>
    <dgm:cxn modelId="{CB8334A7-2EDE-4E09-A821-9541D7FADFC2}" type="presOf" srcId="{601024C2-4091-40B0-BF3F-217CF83439E1}" destId="{E3C9D51F-E24E-41AB-9F7D-5F7DE6CB6F08}" srcOrd="0" destOrd="0" presId="urn:microsoft.com/office/officeart/2005/8/layout/vList2"/>
    <dgm:cxn modelId="{1C5B6CA7-1834-447A-859D-350BF136ABA7}" type="presOf" srcId="{AB1290A9-14CF-4A69-91B9-71D806E69C6A}" destId="{FE070FCA-D309-4E3C-A6DC-D8F0440C2BDF}" srcOrd="0" destOrd="0" presId="urn:microsoft.com/office/officeart/2005/8/layout/vList2"/>
    <dgm:cxn modelId="{E98C13AD-4D38-4C96-884A-F1ECA906FC78}" type="presOf" srcId="{2AD12866-EE47-41C5-B41C-1A71CD0A5CAF}" destId="{9ADE8AC0-9EAE-4244-A427-41B3BE778CFB}" srcOrd="0" destOrd="0" presId="urn:microsoft.com/office/officeart/2005/8/layout/vList2"/>
    <dgm:cxn modelId="{AF2497BF-BFFD-4724-A63A-7FDD163241A1}" srcId="{601024C2-4091-40B0-BF3F-217CF83439E1}" destId="{943368CA-0677-4F9B-9B37-006FF062393B}" srcOrd="4" destOrd="0" parTransId="{2DC5721A-1E83-45FF-8B77-FC4917D22A1B}" sibTransId="{E51B5755-4D6E-4D80-9122-45D7E4CAEA19}"/>
    <dgm:cxn modelId="{4866D8CA-CB49-4355-85FF-FDDCB7EF1AD3}" srcId="{601024C2-4091-40B0-BF3F-217CF83439E1}" destId="{2AD12866-EE47-41C5-B41C-1A71CD0A5CAF}" srcOrd="1" destOrd="0" parTransId="{A1F50AB4-DFFA-47C9-B018-52DF829B9F67}" sibTransId="{37D9F413-21A7-4A74-9142-48F820F5BFAC}"/>
    <dgm:cxn modelId="{EEA7A7E6-3485-45A5-B904-B82C22A5B455}" type="presOf" srcId="{943368CA-0677-4F9B-9B37-006FF062393B}" destId="{1188A9BE-34BB-4C2A-8EE5-BF8FA44CDD61}" srcOrd="0" destOrd="0" presId="urn:microsoft.com/office/officeart/2005/8/layout/vList2"/>
    <dgm:cxn modelId="{513CF9E7-0FC7-431C-B795-F90475DD157B}" type="presOf" srcId="{D0C2C29E-5969-4BFD-888F-FBDBD785A6E1}" destId="{B27D95D9-E65F-413B-BEF5-98B714E93176}" srcOrd="0" destOrd="0" presId="urn:microsoft.com/office/officeart/2005/8/layout/vList2"/>
    <dgm:cxn modelId="{915C2243-EE3B-4DAE-B656-840D2296F3B0}" type="presParOf" srcId="{E3C9D51F-E24E-41AB-9F7D-5F7DE6CB6F08}" destId="{B27D95D9-E65F-413B-BEF5-98B714E93176}" srcOrd="0" destOrd="0" presId="urn:microsoft.com/office/officeart/2005/8/layout/vList2"/>
    <dgm:cxn modelId="{F6AC5A43-1B1F-4191-B6A7-F751C7AE201B}" type="presParOf" srcId="{E3C9D51F-E24E-41AB-9F7D-5F7DE6CB6F08}" destId="{2D840AAE-0033-4E09-8130-9150E8AD268C}" srcOrd="1" destOrd="0" presId="urn:microsoft.com/office/officeart/2005/8/layout/vList2"/>
    <dgm:cxn modelId="{232EE901-E2F3-49EE-9C31-B0D6F3DE02E8}" type="presParOf" srcId="{E3C9D51F-E24E-41AB-9F7D-5F7DE6CB6F08}" destId="{9ADE8AC0-9EAE-4244-A427-41B3BE778CFB}" srcOrd="2" destOrd="0" presId="urn:microsoft.com/office/officeart/2005/8/layout/vList2"/>
    <dgm:cxn modelId="{3E7BD0B2-7E8E-4226-BABE-DF808D028193}" type="presParOf" srcId="{E3C9D51F-E24E-41AB-9F7D-5F7DE6CB6F08}" destId="{9FF288CD-5AE0-441F-BBD7-6DC469B0A6E7}" srcOrd="3" destOrd="0" presId="urn:microsoft.com/office/officeart/2005/8/layout/vList2"/>
    <dgm:cxn modelId="{E6A5A5E1-A032-4AF6-8690-8325DA2ED141}" type="presParOf" srcId="{E3C9D51F-E24E-41AB-9F7D-5F7DE6CB6F08}" destId="{C22FB2BF-3D22-494F-8A8F-028DB0DA19B6}" srcOrd="4" destOrd="0" presId="urn:microsoft.com/office/officeart/2005/8/layout/vList2"/>
    <dgm:cxn modelId="{645D81F5-5BA1-44BF-A427-54C1D8AC65E3}" type="presParOf" srcId="{E3C9D51F-E24E-41AB-9F7D-5F7DE6CB6F08}" destId="{B48BF2FA-2B5C-4242-AEFD-5E66EFFD037D}" srcOrd="5" destOrd="0" presId="urn:microsoft.com/office/officeart/2005/8/layout/vList2"/>
    <dgm:cxn modelId="{314BB792-DB83-4BFF-A8FA-A156A50F27AF}" type="presParOf" srcId="{E3C9D51F-E24E-41AB-9F7D-5F7DE6CB6F08}" destId="{FF230321-78AA-45BE-832B-DE59319555B8}" srcOrd="6" destOrd="0" presId="urn:microsoft.com/office/officeart/2005/8/layout/vList2"/>
    <dgm:cxn modelId="{6BC91E07-69E2-44F3-A47E-640537C2AEC7}" type="presParOf" srcId="{E3C9D51F-E24E-41AB-9F7D-5F7DE6CB6F08}" destId="{BFDC8CD0-E145-4410-9816-D9B61BE0683E}" srcOrd="7" destOrd="0" presId="urn:microsoft.com/office/officeart/2005/8/layout/vList2"/>
    <dgm:cxn modelId="{3C1E64B9-847A-4616-94B5-D4C130B74EE6}" type="presParOf" srcId="{E3C9D51F-E24E-41AB-9F7D-5F7DE6CB6F08}" destId="{1188A9BE-34BB-4C2A-8EE5-BF8FA44CDD61}" srcOrd="8" destOrd="0" presId="urn:microsoft.com/office/officeart/2005/8/layout/vList2"/>
    <dgm:cxn modelId="{F42E6221-B71F-458E-B18E-29DDC0F6F1D6}" type="presParOf" srcId="{E3C9D51F-E24E-41AB-9F7D-5F7DE6CB6F08}" destId="{D7CF00BB-0057-409F-8154-97A31B02AC07}" srcOrd="9" destOrd="0" presId="urn:microsoft.com/office/officeart/2005/8/layout/vList2"/>
    <dgm:cxn modelId="{88C88C26-CFC3-4A1E-9B47-AFDFCA9CA523}" type="presParOf" srcId="{E3C9D51F-E24E-41AB-9F7D-5F7DE6CB6F08}" destId="{FE070FCA-D309-4E3C-A6DC-D8F0440C2BDF}" srcOrd="10" destOrd="0" presId="urn:microsoft.com/office/officeart/2005/8/layout/vList2"/>
    <dgm:cxn modelId="{10A489AD-CE55-4799-8930-FC36584B7E9B}" type="presParOf" srcId="{E3C9D51F-E24E-41AB-9F7D-5F7DE6CB6F08}" destId="{CBE8D523-6A19-4620-AFB0-95F6473E1CC4}" srcOrd="11" destOrd="0" presId="urn:microsoft.com/office/officeart/2005/8/layout/vList2"/>
    <dgm:cxn modelId="{88C07B12-FB1F-47B0-8513-8C3A53D8D6AA}" type="presParOf" srcId="{E3C9D51F-E24E-41AB-9F7D-5F7DE6CB6F08}" destId="{9139CC8D-0FFD-4B56-936B-069A22AA118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3AF4E8-C62F-4D27-83C7-AEA211AFDB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5B8552-4AAE-42A8-8807-D990AE2DB4AA}">
      <dgm:prSet/>
      <dgm:spPr/>
      <dgm:t>
        <a:bodyPr/>
        <a:lstStyle/>
        <a:p>
          <a:r>
            <a:rPr lang="en-US"/>
            <a:t>Recommended when importing new products into the US</a:t>
          </a:r>
        </a:p>
      </dgm:t>
    </dgm:pt>
    <dgm:pt modelId="{EB85E076-4847-4A03-8C64-DB739FDF1E56}" type="parTrans" cxnId="{79EF227B-CED8-4E25-BE4D-34D3465D52C4}">
      <dgm:prSet/>
      <dgm:spPr/>
      <dgm:t>
        <a:bodyPr/>
        <a:lstStyle/>
        <a:p>
          <a:endParaRPr lang="en-US"/>
        </a:p>
      </dgm:t>
    </dgm:pt>
    <dgm:pt modelId="{B84D246B-05AD-44BD-980C-8D87C4552147}" type="sibTrans" cxnId="{79EF227B-CED8-4E25-BE4D-34D3465D52C4}">
      <dgm:prSet/>
      <dgm:spPr/>
      <dgm:t>
        <a:bodyPr/>
        <a:lstStyle/>
        <a:p>
          <a:endParaRPr lang="en-US"/>
        </a:p>
      </dgm:t>
    </dgm:pt>
    <dgm:pt modelId="{EE974A59-A3AE-4AAF-ABCC-5B5F8BC133A9}">
      <dgm:prSet/>
      <dgm:spPr/>
      <dgm:t>
        <a:bodyPr/>
        <a:lstStyle/>
        <a:p>
          <a:r>
            <a:rPr lang="en-US"/>
            <a:t>To be filed jointly by importer and broker</a:t>
          </a:r>
        </a:p>
      </dgm:t>
    </dgm:pt>
    <dgm:pt modelId="{61202322-4ED1-4C6A-8EED-C264F8620568}" type="parTrans" cxnId="{0B337769-2E95-4185-9822-1660704974C0}">
      <dgm:prSet/>
      <dgm:spPr/>
      <dgm:t>
        <a:bodyPr/>
        <a:lstStyle/>
        <a:p>
          <a:endParaRPr lang="en-US"/>
        </a:p>
      </dgm:t>
    </dgm:pt>
    <dgm:pt modelId="{253DCC0D-8653-42CC-AFB1-0006BDF544A7}" type="sibTrans" cxnId="{0B337769-2E95-4185-9822-1660704974C0}">
      <dgm:prSet/>
      <dgm:spPr/>
      <dgm:t>
        <a:bodyPr/>
        <a:lstStyle/>
        <a:p>
          <a:endParaRPr lang="en-US"/>
        </a:p>
      </dgm:t>
    </dgm:pt>
    <dgm:pt modelId="{C7E9A10B-8429-4ED7-912E-950039354B47}">
      <dgm:prSet/>
      <dgm:spPr/>
      <dgm:t>
        <a:bodyPr/>
        <a:lstStyle/>
        <a:p>
          <a:r>
            <a:rPr lang="en-US"/>
            <a:t>Information needed: detailed description of product, raw material breakdown (list of ingredients) with country of origins, manufacturing process, product use and samples (if needed)</a:t>
          </a:r>
        </a:p>
      </dgm:t>
    </dgm:pt>
    <dgm:pt modelId="{F47FBAE6-FC68-48F3-9A11-866051203090}" type="parTrans" cxnId="{E23A7719-0FEA-4B29-AADA-10552F283D99}">
      <dgm:prSet/>
      <dgm:spPr/>
      <dgm:t>
        <a:bodyPr/>
        <a:lstStyle/>
        <a:p>
          <a:endParaRPr lang="en-US"/>
        </a:p>
      </dgm:t>
    </dgm:pt>
    <dgm:pt modelId="{26F0993C-8751-4466-B2B4-F0D50E5143BC}" type="sibTrans" cxnId="{E23A7719-0FEA-4B29-AADA-10552F283D99}">
      <dgm:prSet/>
      <dgm:spPr/>
      <dgm:t>
        <a:bodyPr/>
        <a:lstStyle/>
        <a:p>
          <a:endParaRPr lang="en-US"/>
        </a:p>
      </dgm:t>
    </dgm:pt>
    <dgm:pt modelId="{D54EBDC2-3C71-4F6D-9E87-BAE6652031FC}">
      <dgm:prSet/>
      <dgm:spPr/>
      <dgm:t>
        <a:bodyPr/>
        <a:lstStyle/>
        <a:p>
          <a:r>
            <a:rPr lang="en-US"/>
            <a:t>Formal request of HTS to be used,  along with duty percentage</a:t>
          </a:r>
        </a:p>
      </dgm:t>
    </dgm:pt>
    <dgm:pt modelId="{086F1849-C674-4789-967A-91FA4B110495}" type="parTrans" cxnId="{DBF152B8-0A93-4810-9AB5-F27351D5AEBC}">
      <dgm:prSet/>
      <dgm:spPr/>
      <dgm:t>
        <a:bodyPr/>
        <a:lstStyle/>
        <a:p>
          <a:endParaRPr lang="en-US"/>
        </a:p>
      </dgm:t>
    </dgm:pt>
    <dgm:pt modelId="{3DB47096-358A-4024-B1E1-E2C24A0679C3}" type="sibTrans" cxnId="{DBF152B8-0A93-4810-9AB5-F27351D5AEBC}">
      <dgm:prSet/>
      <dgm:spPr/>
      <dgm:t>
        <a:bodyPr/>
        <a:lstStyle/>
        <a:p>
          <a:endParaRPr lang="en-US"/>
        </a:p>
      </dgm:t>
    </dgm:pt>
    <dgm:pt modelId="{DACC53FD-EFE2-4BE8-82FE-4A295E6B4131}">
      <dgm:prSet/>
      <dgm:spPr/>
      <dgm:t>
        <a:bodyPr/>
        <a:lstStyle/>
        <a:p>
          <a:r>
            <a:rPr lang="en-US"/>
            <a:t>CBP to answer ruling within 90 days </a:t>
          </a:r>
        </a:p>
      </dgm:t>
    </dgm:pt>
    <dgm:pt modelId="{D457AED7-A222-4272-8A33-9160FDAE5683}" type="parTrans" cxnId="{955CB0C6-C4FC-43D6-8F99-612CF94633D0}">
      <dgm:prSet/>
      <dgm:spPr/>
      <dgm:t>
        <a:bodyPr/>
        <a:lstStyle/>
        <a:p>
          <a:endParaRPr lang="en-US"/>
        </a:p>
      </dgm:t>
    </dgm:pt>
    <dgm:pt modelId="{E87FF54E-855E-4EEA-9817-7AFD51346209}" type="sibTrans" cxnId="{955CB0C6-C4FC-43D6-8F99-612CF94633D0}">
      <dgm:prSet/>
      <dgm:spPr/>
      <dgm:t>
        <a:bodyPr/>
        <a:lstStyle/>
        <a:p>
          <a:endParaRPr lang="en-US"/>
        </a:p>
      </dgm:t>
    </dgm:pt>
    <dgm:pt modelId="{578059B4-0D56-475D-AF76-234EA68F287B}" type="pres">
      <dgm:prSet presAssocID="{CA3AF4E8-C62F-4D27-83C7-AEA211AFDB3E}" presName="root" presStyleCnt="0">
        <dgm:presLayoutVars>
          <dgm:dir/>
          <dgm:resizeHandles val="exact"/>
        </dgm:presLayoutVars>
      </dgm:prSet>
      <dgm:spPr/>
    </dgm:pt>
    <dgm:pt modelId="{0951D734-CAB2-4D77-90C8-49B85E85ECB1}" type="pres">
      <dgm:prSet presAssocID="{985B8552-4AAE-42A8-8807-D990AE2DB4AA}" presName="compNode" presStyleCnt="0"/>
      <dgm:spPr/>
    </dgm:pt>
    <dgm:pt modelId="{1AB7AB95-AB55-474A-8B39-1CABC89CA772}" type="pres">
      <dgm:prSet presAssocID="{985B8552-4AAE-42A8-8807-D990AE2DB4AA}" presName="bgRect" presStyleLbl="bgShp" presStyleIdx="0" presStyleCnt="5"/>
      <dgm:spPr/>
    </dgm:pt>
    <dgm:pt modelId="{0E5A2C9E-1316-400B-A7C4-6B863246C219}" type="pres">
      <dgm:prSet presAssocID="{985B8552-4AAE-42A8-8807-D990AE2DB4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x"/>
        </a:ext>
      </dgm:extLst>
    </dgm:pt>
    <dgm:pt modelId="{33B5B537-46D6-45BF-9180-E480AE7ED405}" type="pres">
      <dgm:prSet presAssocID="{985B8552-4AAE-42A8-8807-D990AE2DB4AA}" presName="spaceRect" presStyleCnt="0"/>
      <dgm:spPr/>
    </dgm:pt>
    <dgm:pt modelId="{FA973CAA-0903-4E41-AD6C-6F8A46E3B72C}" type="pres">
      <dgm:prSet presAssocID="{985B8552-4AAE-42A8-8807-D990AE2DB4AA}" presName="parTx" presStyleLbl="revTx" presStyleIdx="0" presStyleCnt="5">
        <dgm:presLayoutVars>
          <dgm:chMax val="0"/>
          <dgm:chPref val="0"/>
        </dgm:presLayoutVars>
      </dgm:prSet>
      <dgm:spPr/>
    </dgm:pt>
    <dgm:pt modelId="{3DCBA4BF-3D24-4679-B6D6-D7E4F98AE3A8}" type="pres">
      <dgm:prSet presAssocID="{B84D246B-05AD-44BD-980C-8D87C4552147}" presName="sibTrans" presStyleCnt="0"/>
      <dgm:spPr/>
    </dgm:pt>
    <dgm:pt modelId="{910F2051-7966-4E8B-A8DD-0B4CF011ED9A}" type="pres">
      <dgm:prSet presAssocID="{EE974A59-A3AE-4AAF-ABCC-5B5F8BC133A9}" presName="compNode" presStyleCnt="0"/>
      <dgm:spPr/>
    </dgm:pt>
    <dgm:pt modelId="{192F4B15-7037-40E5-8A2E-E8FFAD547B6C}" type="pres">
      <dgm:prSet presAssocID="{EE974A59-A3AE-4AAF-ABCC-5B5F8BC133A9}" presName="bgRect" presStyleLbl="bgShp" presStyleIdx="1" presStyleCnt="5"/>
      <dgm:spPr/>
    </dgm:pt>
    <dgm:pt modelId="{B3261120-C3E6-4665-BBA2-6517D1DCDAD0}" type="pres">
      <dgm:prSet presAssocID="{EE974A59-A3AE-4AAF-ABCC-5B5F8BC133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2C03DB46-58ED-46A8-AB3C-2AF167AA0E00}" type="pres">
      <dgm:prSet presAssocID="{EE974A59-A3AE-4AAF-ABCC-5B5F8BC133A9}" presName="spaceRect" presStyleCnt="0"/>
      <dgm:spPr/>
    </dgm:pt>
    <dgm:pt modelId="{2B16692F-CBEE-43DA-B90E-C59D354A21A3}" type="pres">
      <dgm:prSet presAssocID="{EE974A59-A3AE-4AAF-ABCC-5B5F8BC133A9}" presName="parTx" presStyleLbl="revTx" presStyleIdx="1" presStyleCnt="5">
        <dgm:presLayoutVars>
          <dgm:chMax val="0"/>
          <dgm:chPref val="0"/>
        </dgm:presLayoutVars>
      </dgm:prSet>
      <dgm:spPr/>
    </dgm:pt>
    <dgm:pt modelId="{E0795A85-81AB-4C40-8B20-54E0D3DF0BCA}" type="pres">
      <dgm:prSet presAssocID="{253DCC0D-8653-42CC-AFB1-0006BDF544A7}" presName="sibTrans" presStyleCnt="0"/>
      <dgm:spPr/>
    </dgm:pt>
    <dgm:pt modelId="{953644AB-0D37-47C9-AC16-15105FD06650}" type="pres">
      <dgm:prSet presAssocID="{C7E9A10B-8429-4ED7-912E-950039354B47}" presName="compNode" presStyleCnt="0"/>
      <dgm:spPr/>
    </dgm:pt>
    <dgm:pt modelId="{2B156DFC-88F7-4D6F-AF6D-E8BC7D6AEE2F}" type="pres">
      <dgm:prSet presAssocID="{C7E9A10B-8429-4ED7-912E-950039354B47}" presName="bgRect" presStyleLbl="bgShp" presStyleIdx="2" presStyleCnt="5"/>
      <dgm:spPr/>
    </dgm:pt>
    <dgm:pt modelId="{7AA50D2E-878C-4C8A-9CC6-1F355E509107}" type="pres">
      <dgm:prSet presAssocID="{C7E9A10B-8429-4ED7-912E-950039354B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mono"/>
        </a:ext>
      </dgm:extLst>
    </dgm:pt>
    <dgm:pt modelId="{B30BFFE8-DA11-4F47-8B11-7DDE64639257}" type="pres">
      <dgm:prSet presAssocID="{C7E9A10B-8429-4ED7-912E-950039354B47}" presName="spaceRect" presStyleCnt="0"/>
      <dgm:spPr/>
    </dgm:pt>
    <dgm:pt modelId="{6EF06049-35D7-44BD-B320-2B41875BDC83}" type="pres">
      <dgm:prSet presAssocID="{C7E9A10B-8429-4ED7-912E-950039354B47}" presName="parTx" presStyleLbl="revTx" presStyleIdx="2" presStyleCnt="5">
        <dgm:presLayoutVars>
          <dgm:chMax val="0"/>
          <dgm:chPref val="0"/>
        </dgm:presLayoutVars>
      </dgm:prSet>
      <dgm:spPr/>
    </dgm:pt>
    <dgm:pt modelId="{21517D39-1187-4F44-833D-156FC802559F}" type="pres">
      <dgm:prSet presAssocID="{26F0993C-8751-4466-B2B4-F0D50E5143BC}" presName="sibTrans" presStyleCnt="0"/>
      <dgm:spPr/>
    </dgm:pt>
    <dgm:pt modelId="{60FC131B-0002-454E-8534-4B472941C756}" type="pres">
      <dgm:prSet presAssocID="{D54EBDC2-3C71-4F6D-9E87-BAE6652031FC}" presName="compNode" presStyleCnt="0"/>
      <dgm:spPr/>
    </dgm:pt>
    <dgm:pt modelId="{5306290F-9C83-46CA-B025-418D5BF06042}" type="pres">
      <dgm:prSet presAssocID="{D54EBDC2-3C71-4F6D-9E87-BAE6652031FC}" presName="bgRect" presStyleLbl="bgShp" presStyleIdx="3" presStyleCnt="5"/>
      <dgm:spPr/>
    </dgm:pt>
    <dgm:pt modelId="{F443517F-E2EE-4670-9952-C50A424147D1}" type="pres">
      <dgm:prSet presAssocID="{D54EBDC2-3C71-4F6D-9E87-BAE6652031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2F95E30B-A755-46E9-8C0C-9CDA8227616A}" type="pres">
      <dgm:prSet presAssocID="{D54EBDC2-3C71-4F6D-9E87-BAE6652031FC}" presName="spaceRect" presStyleCnt="0"/>
      <dgm:spPr/>
    </dgm:pt>
    <dgm:pt modelId="{8042F986-A22D-4E34-A35F-14C80F8E4AB8}" type="pres">
      <dgm:prSet presAssocID="{D54EBDC2-3C71-4F6D-9E87-BAE6652031FC}" presName="parTx" presStyleLbl="revTx" presStyleIdx="3" presStyleCnt="5">
        <dgm:presLayoutVars>
          <dgm:chMax val="0"/>
          <dgm:chPref val="0"/>
        </dgm:presLayoutVars>
      </dgm:prSet>
      <dgm:spPr/>
    </dgm:pt>
    <dgm:pt modelId="{A7D67240-6863-4B51-ACF1-C84A4D6956C6}" type="pres">
      <dgm:prSet presAssocID="{3DB47096-358A-4024-B1E1-E2C24A0679C3}" presName="sibTrans" presStyleCnt="0"/>
      <dgm:spPr/>
    </dgm:pt>
    <dgm:pt modelId="{8F322B26-C908-455E-A500-645D0113371F}" type="pres">
      <dgm:prSet presAssocID="{DACC53FD-EFE2-4BE8-82FE-4A295E6B4131}" presName="compNode" presStyleCnt="0"/>
      <dgm:spPr/>
    </dgm:pt>
    <dgm:pt modelId="{1D3FECAE-427A-498A-AC94-CF19B4E52BDB}" type="pres">
      <dgm:prSet presAssocID="{DACC53FD-EFE2-4BE8-82FE-4A295E6B4131}" presName="bgRect" presStyleLbl="bgShp" presStyleIdx="4" presStyleCnt="5"/>
      <dgm:spPr/>
    </dgm:pt>
    <dgm:pt modelId="{63B74C46-8099-4C90-B83E-ABC52570B7FA}" type="pres">
      <dgm:prSet presAssocID="{DACC53FD-EFE2-4BE8-82FE-4A295E6B413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6B8526B2-9C68-4232-9A89-6FB19CC8C282}" type="pres">
      <dgm:prSet presAssocID="{DACC53FD-EFE2-4BE8-82FE-4A295E6B4131}" presName="spaceRect" presStyleCnt="0"/>
      <dgm:spPr/>
    </dgm:pt>
    <dgm:pt modelId="{75808127-51EF-4410-A91B-8153257B659B}" type="pres">
      <dgm:prSet presAssocID="{DACC53FD-EFE2-4BE8-82FE-4A295E6B4131}" presName="parTx" presStyleLbl="revTx" presStyleIdx="4" presStyleCnt="5">
        <dgm:presLayoutVars>
          <dgm:chMax val="0"/>
          <dgm:chPref val="0"/>
        </dgm:presLayoutVars>
      </dgm:prSet>
      <dgm:spPr/>
    </dgm:pt>
  </dgm:ptLst>
  <dgm:cxnLst>
    <dgm:cxn modelId="{748D7205-CA9A-43BE-9CC2-C3C2EC4EA234}" type="presOf" srcId="{CA3AF4E8-C62F-4D27-83C7-AEA211AFDB3E}" destId="{578059B4-0D56-475D-AF76-234EA68F287B}" srcOrd="0" destOrd="0" presId="urn:microsoft.com/office/officeart/2018/2/layout/IconVerticalSolidList"/>
    <dgm:cxn modelId="{E23A7719-0FEA-4B29-AADA-10552F283D99}" srcId="{CA3AF4E8-C62F-4D27-83C7-AEA211AFDB3E}" destId="{C7E9A10B-8429-4ED7-912E-950039354B47}" srcOrd="2" destOrd="0" parTransId="{F47FBAE6-FC68-48F3-9A11-866051203090}" sibTransId="{26F0993C-8751-4466-B2B4-F0D50E5143BC}"/>
    <dgm:cxn modelId="{31D91F34-FA63-40ED-8CE6-472C85A595CE}" type="presOf" srcId="{DACC53FD-EFE2-4BE8-82FE-4A295E6B4131}" destId="{75808127-51EF-4410-A91B-8153257B659B}" srcOrd="0" destOrd="0" presId="urn:microsoft.com/office/officeart/2018/2/layout/IconVerticalSolidList"/>
    <dgm:cxn modelId="{0B337769-2E95-4185-9822-1660704974C0}" srcId="{CA3AF4E8-C62F-4D27-83C7-AEA211AFDB3E}" destId="{EE974A59-A3AE-4AAF-ABCC-5B5F8BC133A9}" srcOrd="1" destOrd="0" parTransId="{61202322-4ED1-4C6A-8EED-C264F8620568}" sibTransId="{253DCC0D-8653-42CC-AFB1-0006BDF544A7}"/>
    <dgm:cxn modelId="{79EF227B-CED8-4E25-BE4D-34D3465D52C4}" srcId="{CA3AF4E8-C62F-4D27-83C7-AEA211AFDB3E}" destId="{985B8552-4AAE-42A8-8807-D990AE2DB4AA}" srcOrd="0" destOrd="0" parTransId="{EB85E076-4847-4A03-8C64-DB739FDF1E56}" sibTransId="{B84D246B-05AD-44BD-980C-8D87C4552147}"/>
    <dgm:cxn modelId="{7B8C1887-3699-4EDD-81CF-DC82B1DEB48A}" type="presOf" srcId="{985B8552-4AAE-42A8-8807-D990AE2DB4AA}" destId="{FA973CAA-0903-4E41-AD6C-6F8A46E3B72C}" srcOrd="0" destOrd="0" presId="urn:microsoft.com/office/officeart/2018/2/layout/IconVerticalSolidList"/>
    <dgm:cxn modelId="{AFA90F99-F3CF-410B-98DC-77B0A59CAC67}" type="presOf" srcId="{C7E9A10B-8429-4ED7-912E-950039354B47}" destId="{6EF06049-35D7-44BD-B320-2B41875BDC83}" srcOrd="0" destOrd="0" presId="urn:microsoft.com/office/officeart/2018/2/layout/IconVerticalSolidList"/>
    <dgm:cxn modelId="{78219B9B-48AC-4BEC-97D0-DF25F753903F}" type="presOf" srcId="{D54EBDC2-3C71-4F6D-9E87-BAE6652031FC}" destId="{8042F986-A22D-4E34-A35F-14C80F8E4AB8}" srcOrd="0" destOrd="0" presId="urn:microsoft.com/office/officeart/2018/2/layout/IconVerticalSolidList"/>
    <dgm:cxn modelId="{DBF152B8-0A93-4810-9AB5-F27351D5AEBC}" srcId="{CA3AF4E8-C62F-4D27-83C7-AEA211AFDB3E}" destId="{D54EBDC2-3C71-4F6D-9E87-BAE6652031FC}" srcOrd="3" destOrd="0" parTransId="{086F1849-C674-4789-967A-91FA4B110495}" sibTransId="{3DB47096-358A-4024-B1E1-E2C24A0679C3}"/>
    <dgm:cxn modelId="{955CB0C6-C4FC-43D6-8F99-612CF94633D0}" srcId="{CA3AF4E8-C62F-4D27-83C7-AEA211AFDB3E}" destId="{DACC53FD-EFE2-4BE8-82FE-4A295E6B4131}" srcOrd="4" destOrd="0" parTransId="{D457AED7-A222-4272-8A33-9160FDAE5683}" sibTransId="{E87FF54E-855E-4EEA-9817-7AFD51346209}"/>
    <dgm:cxn modelId="{28FEC6D7-D865-4B3C-B645-1BF0FEDB1FBF}" type="presOf" srcId="{EE974A59-A3AE-4AAF-ABCC-5B5F8BC133A9}" destId="{2B16692F-CBEE-43DA-B90E-C59D354A21A3}" srcOrd="0" destOrd="0" presId="urn:microsoft.com/office/officeart/2018/2/layout/IconVerticalSolidList"/>
    <dgm:cxn modelId="{4F82ADDB-D9B5-44F1-9D00-84203382A6F3}" type="presParOf" srcId="{578059B4-0D56-475D-AF76-234EA68F287B}" destId="{0951D734-CAB2-4D77-90C8-49B85E85ECB1}" srcOrd="0" destOrd="0" presId="urn:microsoft.com/office/officeart/2018/2/layout/IconVerticalSolidList"/>
    <dgm:cxn modelId="{2D0A5E91-D638-4A46-A902-91AB338D3D88}" type="presParOf" srcId="{0951D734-CAB2-4D77-90C8-49B85E85ECB1}" destId="{1AB7AB95-AB55-474A-8B39-1CABC89CA772}" srcOrd="0" destOrd="0" presId="urn:microsoft.com/office/officeart/2018/2/layout/IconVerticalSolidList"/>
    <dgm:cxn modelId="{EA09DB27-DD94-4919-91A6-01D5F8CBE8D3}" type="presParOf" srcId="{0951D734-CAB2-4D77-90C8-49B85E85ECB1}" destId="{0E5A2C9E-1316-400B-A7C4-6B863246C219}" srcOrd="1" destOrd="0" presId="urn:microsoft.com/office/officeart/2018/2/layout/IconVerticalSolidList"/>
    <dgm:cxn modelId="{D450F3E2-2C34-40D9-8652-81FC2E615D1A}" type="presParOf" srcId="{0951D734-CAB2-4D77-90C8-49B85E85ECB1}" destId="{33B5B537-46D6-45BF-9180-E480AE7ED405}" srcOrd="2" destOrd="0" presId="urn:microsoft.com/office/officeart/2018/2/layout/IconVerticalSolidList"/>
    <dgm:cxn modelId="{02D6CA67-73CF-46F8-87AE-A73FD87E74DA}" type="presParOf" srcId="{0951D734-CAB2-4D77-90C8-49B85E85ECB1}" destId="{FA973CAA-0903-4E41-AD6C-6F8A46E3B72C}" srcOrd="3" destOrd="0" presId="urn:microsoft.com/office/officeart/2018/2/layout/IconVerticalSolidList"/>
    <dgm:cxn modelId="{39B45EB3-C787-430A-A134-297968A23BBB}" type="presParOf" srcId="{578059B4-0D56-475D-AF76-234EA68F287B}" destId="{3DCBA4BF-3D24-4679-B6D6-D7E4F98AE3A8}" srcOrd="1" destOrd="0" presId="urn:microsoft.com/office/officeart/2018/2/layout/IconVerticalSolidList"/>
    <dgm:cxn modelId="{C538650C-56D7-4906-8E01-AF9F89468595}" type="presParOf" srcId="{578059B4-0D56-475D-AF76-234EA68F287B}" destId="{910F2051-7966-4E8B-A8DD-0B4CF011ED9A}" srcOrd="2" destOrd="0" presId="urn:microsoft.com/office/officeart/2018/2/layout/IconVerticalSolidList"/>
    <dgm:cxn modelId="{C9A6FE0F-0959-4D92-9ACA-8985148BAB4B}" type="presParOf" srcId="{910F2051-7966-4E8B-A8DD-0B4CF011ED9A}" destId="{192F4B15-7037-40E5-8A2E-E8FFAD547B6C}" srcOrd="0" destOrd="0" presId="urn:microsoft.com/office/officeart/2018/2/layout/IconVerticalSolidList"/>
    <dgm:cxn modelId="{4182830A-1F8C-4931-8173-3FD6FA14CB65}" type="presParOf" srcId="{910F2051-7966-4E8B-A8DD-0B4CF011ED9A}" destId="{B3261120-C3E6-4665-BBA2-6517D1DCDAD0}" srcOrd="1" destOrd="0" presId="urn:microsoft.com/office/officeart/2018/2/layout/IconVerticalSolidList"/>
    <dgm:cxn modelId="{C825EF58-98DF-4F33-A437-842EE8EE7585}" type="presParOf" srcId="{910F2051-7966-4E8B-A8DD-0B4CF011ED9A}" destId="{2C03DB46-58ED-46A8-AB3C-2AF167AA0E00}" srcOrd="2" destOrd="0" presId="urn:microsoft.com/office/officeart/2018/2/layout/IconVerticalSolidList"/>
    <dgm:cxn modelId="{0D484AE6-B9BB-4654-B045-940010F7BCEF}" type="presParOf" srcId="{910F2051-7966-4E8B-A8DD-0B4CF011ED9A}" destId="{2B16692F-CBEE-43DA-B90E-C59D354A21A3}" srcOrd="3" destOrd="0" presId="urn:microsoft.com/office/officeart/2018/2/layout/IconVerticalSolidList"/>
    <dgm:cxn modelId="{E61D230D-0C5C-4976-9986-DB2829ED7354}" type="presParOf" srcId="{578059B4-0D56-475D-AF76-234EA68F287B}" destId="{E0795A85-81AB-4C40-8B20-54E0D3DF0BCA}" srcOrd="3" destOrd="0" presId="urn:microsoft.com/office/officeart/2018/2/layout/IconVerticalSolidList"/>
    <dgm:cxn modelId="{80E99512-82B1-463A-8920-ECC0458E24EB}" type="presParOf" srcId="{578059B4-0D56-475D-AF76-234EA68F287B}" destId="{953644AB-0D37-47C9-AC16-15105FD06650}" srcOrd="4" destOrd="0" presId="urn:microsoft.com/office/officeart/2018/2/layout/IconVerticalSolidList"/>
    <dgm:cxn modelId="{24AD984D-8C12-4118-B8B8-A2BE09052FB2}" type="presParOf" srcId="{953644AB-0D37-47C9-AC16-15105FD06650}" destId="{2B156DFC-88F7-4D6F-AF6D-E8BC7D6AEE2F}" srcOrd="0" destOrd="0" presId="urn:microsoft.com/office/officeart/2018/2/layout/IconVerticalSolidList"/>
    <dgm:cxn modelId="{90DC35DD-9EE8-43C8-AF83-8E9D8D14F8AF}" type="presParOf" srcId="{953644AB-0D37-47C9-AC16-15105FD06650}" destId="{7AA50D2E-878C-4C8A-9CC6-1F355E509107}" srcOrd="1" destOrd="0" presId="urn:microsoft.com/office/officeart/2018/2/layout/IconVerticalSolidList"/>
    <dgm:cxn modelId="{B6A5FD3C-E201-45ED-9111-0EDA929746DC}" type="presParOf" srcId="{953644AB-0D37-47C9-AC16-15105FD06650}" destId="{B30BFFE8-DA11-4F47-8B11-7DDE64639257}" srcOrd="2" destOrd="0" presId="urn:microsoft.com/office/officeart/2018/2/layout/IconVerticalSolidList"/>
    <dgm:cxn modelId="{D056A7A0-0B2C-4B9B-BD23-5AB199E7CFBC}" type="presParOf" srcId="{953644AB-0D37-47C9-AC16-15105FD06650}" destId="{6EF06049-35D7-44BD-B320-2B41875BDC83}" srcOrd="3" destOrd="0" presId="urn:microsoft.com/office/officeart/2018/2/layout/IconVerticalSolidList"/>
    <dgm:cxn modelId="{2F663FB6-FFEB-4533-99B9-B2E034335BE9}" type="presParOf" srcId="{578059B4-0D56-475D-AF76-234EA68F287B}" destId="{21517D39-1187-4F44-833D-156FC802559F}" srcOrd="5" destOrd="0" presId="urn:microsoft.com/office/officeart/2018/2/layout/IconVerticalSolidList"/>
    <dgm:cxn modelId="{F891D1BA-8C8D-438C-91B2-BEE0F7B2C0FD}" type="presParOf" srcId="{578059B4-0D56-475D-AF76-234EA68F287B}" destId="{60FC131B-0002-454E-8534-4B472941C756}" srcOrd="6" destOrd="0" presId="urn:microsoft.com/office/officeart/2018/2/layout/IconVerticalSolidList"/>
    <dgm:cxn modelId="{E1B5CA7A-AFAE-4475-A296-2AADDEEA9DB5}" type="presParOf" srcId="{60FC131B-0002-454E-8534-4B472941C756}" destId="{5306290F-9C83-46CA-B025-418D5BF06042}" srcOrd="0" destOrd="0" presId="urn:microsoft.com/office/officeart/2018/2/layout/IconVerticalSolidList"/>
    <dgm:cxn modelId="{0370F991-BED4-477C-9A4C-30E215EF28B3}" type="presParOf" srcId="{60FC131B-0002-454E-8534-4B472941C756}" destId="{F443517F-E2EE-4670-9952-C50A424147D1}" srcOrd="1" destOrd="0" presId="urn:microsoft.com/office/officeart/2018/2/layout/IconVerticalSolidList"/>
    <dgm:cxn modelId="{607719E7-E6EF-4FDE-BA79-9201B4DEACEC}" type="presParOf" srcId="{60FC131B-0002-454E-8534-4B472941C756}" destId="{2F95E30B-A755-46E9-8C0C-9CDA8227616A}" srcOrd="2" destOrd="0" presId="urn:microsoft.com/office/officeart/2018/2/layout/IconVerticalSolidList"/>
    <dgm:cxn modelId="{06698C07-5744-4787-96AC-C5B458B6C619}" type="presParOf" srcId="{60FC131B-0002-454E-8534-4B472941C756}" destId="{8042F986-A22D-4E34-A35F-14C80F8E4AB8}" srcOrd="3" destOrd="0" presId="urn:microsoft.com/office/officeart/2018/2/layout/IconVerticalSolidList"/>
    <dgm:cxn modelId="{2C90095C-C2E4-41A2-9A5A-FA15E3FF35AC}" type="presParOf" srcId="{578059B4-0D56-475D-AF76-234EA68F287B}" destId="{A7D67240-6863-4B51-ACF1-C84A4D6956C6}" srcOrd="7" destOrd="0" presId="urn:microsoft.com/office/officeart/2018/2/layout/IconVerticalSolidList"/>
    <dgm:cxn modelId="{3CF67241-2FB8-4CEC-8D9B-A42300CE3728}" type="presParOf" srcId="{578059B4-0D56-475D-AF76-234EA68F287B}" destId="{8F322B26-C908-455E-A500-645D0113371F}" srcOrd="8" destOrd="0" presId="urn:microsoft.com/office/officeart/2018/2/layout/IconVerticalSolidList"/>
    <dgm:cxn modelId="{623D6028-A8D6-41BE-A5A0-88CBCD49D98E}" type="presParOf" srcId="{8F322B26-C908-455E-A500-645D0113371F}" destId="{1D3FECAE-427A-498A-AC94-CF19B4E52BDB}" srcOrd="0" destOrd="0" presId="urn:microsoft.com/office/officeart/2018/2/layout/IconVerticalSolidList"/>
    <dgm:cxn modelId="{53171627-F741-4387-BCC9-B7B4DC6315F7}" type="presParOf" srcId="{8F322B26-C908-455E-A500-645D0113371F}" destId="{63B74C46-8099-4C90-B83E-ABC52570B7FA}" srcOrd="1" destOrd="0" presId="urn:microsoft.com/office/officeart/2018/2/layout/IconVerticalSolidList"/>
    <dgm:cxn modelId="{62DDAD6A-B23E-48C5-8190-ACAC8940D5D9}" type="presParOf" srcId="{8F322B26-C908-455E-A500-645D0113371F}" destId="{6B8526B2-9C68-4232-9A89-6FB19CC8C282}" srcOrd="2" destOrd="0" presId="urn:microsoft.com/office/officeart/2018/2/layout/IconVerticalSolidList"/>
    <dgm:cxn modelId="{F386F086-A221-420F-8BFF-FEE69B6E1E0B}" type="presParOf" srcId="{8F322B26-C908-455E-A500-645D0113371F}" destId="{75808127-51EF-4410-A91B-8153257B65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65BD5-001D-49E4-9418-B8293EEABF23}">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0F8FF-32D8-42A6-B377-E0FBEEDD34D6}">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038D2-80B5-4C32-B0EE-58FD999C204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US" sz="1900" kern="1200"/>
            <a:t>Contains principal set of rules and regulations issued by federal agencies regarding customs duties.</a:t>
          </a:r>
        </a:p>
      </dsp:txBody>
      <dsp:txXfrm>
        <a:off x="1941716" y="718"/>
        <a:ext cx="4571887" cy="1681139"/>
      </dsp:txXfrm>
    </dsp:sp>
    <dsp:sp modelId="{5BE1E219-5C80-4A86-A369-8A1B113C075C}">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88309-5E36-448F-A859-A67C3FD3F7F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0A59B8-8E64-4709-8154-6555AA22DB96}">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US" sz="1900" kern="1200"/>
            <a:t>Parts 1-199 (US Customs and Border Protection)</a:t>
          </a:r>
        </a:p>
      </dsp:txBody>
      <dsp:txXfrm>
        <a:off x="1941716" y="2102143"/>
        <a:ext cx="4571887" cy="1681139"/>
      </dsp:txXfrm>
    </dsp:sp>
    <dsp:sp modelId="{941D8CBE-C112-4D26-9380-7808B41B684F}">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577B7-F711-490C-A5A1-2DBCEB90F840}">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54E35-0AEF-4DF6-A0F8-D093B4E83FB6}">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US" sz="1900" kern="1200"/>
            <a:t>Main parts-special classes of mdse, TIB, ADD/CVD, bonds, carnets, GO, quotas, country of origin marking, entry process, special entry procedures, FTZ and protests.</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66930-61F5-4EE3-9FC0-BECECC8E0BEB}">
      <dsp:nvSpPr>
        <dsp:cNvPr id="0" name=""/>
        <dsp:cNvSpPr/>
      </dsp:nvSpPr>
      <dsp:spPr>
        <a:xfrm>
          <a:off x="284062" y="491820"/>
          <a:ext cx="887835" cy="88783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7F395-DA39-4D65-893B-AA472327E588}">
      <dsp:nvSpPr>
        <dsp:cNvPr id="0" name=""/>
        <dsp:cNvSpPr/>
      </dsp:nvSpPr>
      <dsp:spPr>
        <a:xfrm>
          <a:off x="473273" y="681031"/>
          <a:ext cx="509414" cy="509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A7F16F-049F-40CC-A16A-94C6353C0EE2}">
      <dsp:nvSpPr>
        <dsp:cNvPr id="0" name=""/>
        <dsp:cNvSpPr/>
      </dsp:nvSpPr>
      <dsp:spPr>
        <a:xfrm>
          <a:off x="246" y="1656195"/>
          <a:ext cx="1455468" cy="163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Importer responsible to submit ISF documents</a:t>
          </a:r>
        </a:p>
      </dsp:txBody>
      <dsp:txXfrm>
        <a:off x="246" y="1656195"/>
        <a:ext cx="1455468" cy="1637402"/>
      </dsp:txXfrm>
    </dsp:sp>
    <dsp:sp modelId="{F27F53B9-15AA-4DFA-822D-8C6891177575}">
      <dsp:nvSpPr>
        <dsp:cNvPr id="0" name=""/>
        <dsp:cNvSpPr/>
      </dsp:nvSpPr>
      <dsp:spPr>
        <a:xfrm>
          <a:off x="1994238" y="491820"/>
          <a:ext cx="887835" cy="88783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0093C-A744-480B-B1D3-560F08770A77}">
      <dsp:nvSpPr>
        <dsp:cNvPr id="0" name=""/>
        <dsp:cNvSpPr/>
      </dsp:nvSpPr>
      <dsp:spPr>
        <a:xfrm>
          <a:off x="2183449" y="681031"/>
          <a:ext cx="509414" cy="5094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964C9-6B37-4D77-8771-347942994455}">
      <dsp:nvSpPr>
        <dsp:cNvPr id="0" name=""/>
        <dsp:cNvSpPr/>
      </dsp:nvSpPr>
      <dsp:spPr>
        <a:xfrm>
          <a:off x="1710422" y="1656195"/>
          <a:ext cx="1455468" cy="163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Must be filed 72 hours before vessel departure from foreign country.  </a:t>
          </a:r>
        </a:p>
      </dsp:txBody>
      <dsp:txXfrm>
        <a:off x="1710422" y="1656195"/>
        <a:ext cx="1455468" cy="1637402"/>
      </dsp:txXfrm>
    </dsp:sp>
    <dsp:sp modelId="{96B657D4-0136-42D0-ADC9-D6B751257672}">
      <dsp:nvSpPr>
        <dsp:cNvPr id="0" name=""/>
        <dsp:cNvSpPr/>
      </dsp:nvSpPr>
      <dsp:spPr>
        <a:xfrm>
          <a:off x="3704414" y="491820"/>
          <a:ext cx="887835" cy="88783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9C3D4-668E-488F-88FC-44BCA06292F4}">
      <dsp:nvSpPr>
        <dsp:cNvPr id="0" name=""/>
        <dsp:cNvSpPr/>
      </dsp:nvSpPr>
      <dsp:spPr>
        <a:xfrm>
          <a:off x="3893625" y="681031"/>
          <a:ext cx="509414" cy="5094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D1BAC-FFCD-4165-AF28-7AAFF89FB55C}">
      <dsp:nvSpPr>
        <dsp:cNvPr id="0" name=""/>
        <dsp:cNvSpPr/>
      </dsp:nvSpPr>
      <dsp:spPr>
        <a:xfrm>
          <a:off x="3420598" y="1656195"/>
          <a:ext cx="1455468" cy="163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Data elements are: seller, manufacturer, buyer, importer of record number, consignee number, ship to party, country of origin, commodity harmonized tariff schedule, container stuffing location, consolidator.  Bill of lading number, container number, lading port and export date.</a:t>
          </a:r>
        </a:p>
      </dsp:txBody>
      <dsp:txXfrm>
        <a:off x="3420598" y="1656195"/>
        <a:ext cx="1455468" cy="1637402"/>
      </dsp:txXfrm>
    </dsp:sp>
    <dsp:sp modelId="{7B98EC2F-CE43-4BD3-B531-76B6FC76FFA9}">
      <dsp:nvSpPr>
        <dsp:cNvPr id="0" name=""/>
        <dsp:cNvSpPr/>
      </dsp:nvSpPr>
      <dsp:spPr>
        <a:xfrm>
          <a:off x="5414590" y="491820"/>
          <a:ext cx="887835" cy="88783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F1BB6-1EF8-4BE6-AB1D-AD1D2249A475}">
      <dsp:nvSpPr>
        <dsp:cNvPr id="0" name=""/>
        <dsp:cNvSpPr/>
      </dsp:nvSpPr>
      <dsp:spPr>
        <a:xfrm>
          <a:off x="5603801" y="681031"/>
          <a:ext cx="509414" cy="5094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DACEBB-9E91-4863-9AE4-DC29B5D55C5C}">
      <dsp:nvSpPr>
        <dsp:cNvPr id="0" name=""/>
        <dsp:cNvSpPr/>
      </dsp:nvSpPr>
      <dsp:spPr>
        <a:xfrm>
          <a:off x="5130773" y="1656195"/>
          <a:ext cx="1455468" cy="163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comply, can result in monetary penalties, increased inspections and delay of cargo.</a:t>
          </a:r>
        </a:p>
      </dsp:txBody>
      <dsp:txXfrm>
        <a:off x="5130773" y="1656195"/>
        <a:ext cx="1455468" cy="1637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3701F-B205-4D20-890D-007AE8014896}">
      <dsp:nvSpPr>
        <dsp:cNvPr id="0" name=""/>
        <dsp:cNvSpPr/>
      </dsp:nvSpPr>
      <dsp:spPr>
        <a:xfrm>
          <a:off x="0" y="718"/>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B7530-CB78-493C-86F9-4385564D36EB}">
      <dsp:nvSpPr>
        <dsp:cNvPr id="0" name=""/>
        <dsp:cNvSpPr/>
      </dsp:nvSpPr>
      <dsp:spPr>
        <a:xfrm>
          <a:off x="182554" y="136502"/>
          <a:ext cx="331917" cy="331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1D647-71A7-4825-9B68-F425AB67893C}">
      <dsp:nvSpPr>
        <dsp:cNvPr id="0" name=""/>
        <dsp:cNvSpPr/>
      </dsp:nvSpPr>
      <dsp:spPr>
        <a:xfrm>
          <a:off x="697026" y="71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dirty="0"/>
            <a:t>Name of supplier/manufacturer with complete physical address, country of origin. </a:t>
          </a:r>
        </a:p>
      </dsp:txBody>
      <dsp:txXfrm>
        <a:off x="697026" y="718"/>
        <a:ext cx="5816577" cy="603486"/>
      </dsp:txXfrm>
    </dsp:sp>
    <dsp:sp modelId="{96C6C2BC-C661-4279-AE0C-560EAA680467}">
      <dsp:nvSpPr>
        <dsp:cNvPr id="0" name=""/>
        <dsp:cNvSpPr/>
      </dsp:nvSpPr>
      <dsp:spPr>
        <a:xfrm>
          <a:off x="0" y="755076"/>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A0225-F023-4F34-9003-E9396A3C7482}">
      <dsp:nvSpPr>
        <dsp:cNvPr id="0" name=""/>
        <dsp:cNvSpPr/>
      </dsp:nvSpPr>
      <dsp:spPr>
        <a:xfrm>
          <a:off x="182554" y="890860"/>
          <a:ext cx="331917" cy="3319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EE6060-DAF7-42E7-8991-F0F992517504}">
      <dsp:nvSpPr>
        <dsp:cNvPr id="0" name=""/>
        <dsp:cNvSpPr/>
      </dsp:nvSpPr>
      <dsp:spPr>
        <a:xfrm>
          <a:off x="697026" y="75507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a:t>Name of buyer/importer of record with complete physical address</a:t>
          </a:r>
        </a:p>
      </dsp:txBody>
      <dsp:txXfrm>
        <a:off x="697026" y="755076"/>
        <a:ext cx="5816577" cy="603486"/>
      </dsp:txXfrm>
    </dsp:sp>
    <dsp:sp modelId="{1C1A3A05-EB06-403A-8A84-0AC15F91DA52}">
      <dsp:nvSpPr>
        <dsp:cNvPr id="0" name=""/>
        <dsp:cNvSpPr/>
      </dsp:nvSpPr>
      <dsp:spPr>
        <a:xfrm>
          <a:off x="0" y="1509433"/>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F1736-D383-4535-B2DA-4DF9DD95131D}">
      <dsp:nvSpPr>
        <dsp:cNvPr id="0" name=""/>
        <dsp:cNvSpPr/>
      </dsp:nvSpPr>
      <dsp:spPr>
        <a:xfrm>
          <a:off x="182554" y="1645217"/>
          <a:ext cx="331917" cy="3319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B9163-35A0-4ACA-96DF-282CE4A4CD89}">
      <dsp:nvSpPr>
        <dsp:cNvPr id="0" name=""/>
        <dsp:cNvSpPr/>
      </dsp:nvSpPr>
      <dsp:spPr>
        <a:xfrm>
          <a:off x="697026" y="150943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a:t>Detailed description of merchandise</a:t>
          </a:r>
        </a:p>
      </dsp:txBody>
      <dsp:txXfrm>
        <a:off x="697026" y="1509433"/>
        <a:ext cx="5816577" cy="603486"/>
      </dsp:txXfrm>
    </dsp:sp>
    <dsp:sp modelId="{B1731614-001A-4C7B-9B2F-A230C6811DC5}">
      <dsp:nvSpPr>
        <dsp:cNvPr id="0" name=""/>
        <dsp:cNvSpPr/>
      </dsp:nvSpPr>
      <dsp:spPr>
        <a:xfrm>
          <a:off x="0" y="2263791"/>
          <a:ext cx="6513603" cy="603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3953E-9EF6-4783-A098-808C1CF9AF41}">
      <dsp:nvSpPr>
        <dsp:cNvPr id="0" name=""/>
        <dsp:cNvSpPr/>
      </dsp:nvSpPr>
      <dsp:spPr>
        <a:xfrm>
          <a:off x="182554" y="2399575"/>
          <a:ext cx="331917" cy="3319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ABBAE-DD66-4B02-9366-BBF7C680A2CA}">
      <dsp:nvSpPr>
        <dsp:cNvPr id="0" name=""/>
        <dsp:cNvSpPr/>
      </dsp:nvSpPr>
      <dsp:spPr>
        <a:xfrm>
          <a:off x="697026" y="226379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dirty="0"/>
            <a:t>Quantities in the weights and measures and carton count </a:t>
          </a:r>
        </a:p>
      </dsp:txBody>
      <dsp:txXfrm>
        <a:off x="697026" y="2263791"/>
        <a:ext cx="5816577" cy="603486"/>
      </dsp:txXfrm>
    </dsp:sp>
    <dsp:sp modelId="{796D5546-B0AD-4657-9E6F-A7E27E327C20}">
      <dsp:nvSpPr>
        <dsp:cNvPr id="0" name=""/>
        <dsp:cNvSpPr/>
      </dsp:nvSpPr>
      <dsp:spPr>
        <a:xfrm>
          <a:off x="0" y="3018148"/>
          <a:ext cx="6513603" cy="603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C5E62-1637-4C48-8244-0021666DF9F9}">
      <dsp:nvSpPr>
        <dsp:cNvPr id="0" name=""/>
        <dsp:cNvSpPr/>
      </dsp:nvSpPr>
      <dsp:spPr>
        <a:xfrm>
          <a:off x="182554" y="3153933"/>
          <a:ext cx="331917" cy="3319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F37E72-BC13-4F30-8062-95B4130F14A0}">
      <dsp:nvSpPr>
        <dsp:cNvPr id="0" name=""/>
        <dsp:cNvSpPr/>
      </dsp:nvSpPr>
      <dsp:spPr>
        <a:xfrm>
          <a:off x="697026" y="3018148"/>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dirty="0"/>
            <a:t>Price per product/line, total purchase price</a:t>
          </a:r>
        </a:p>
      </dsp:txBody>
      <dsp:txXfrm>
        <a:off x="697026" y="3018148"/>
        <a:ext cx="5816577" cy="603486"/>
      </dsp:txXfrm>
    </dsp:sp>
    <dsp:sp modelId="{BAEEA067-1B4B-4C86-A697-97B0794A99CC}">
      <dsp:nvSpPr>
        <dsp:cNvPr id="0" name=""/>
        <dsp:cNvSpPr/>
      </dsp:nvSpPr>
      <dsp:spPr>
        <a:xfrm>
          <a:off x="0" y="3772506"/>
          <a:ext cx="6513603" cy="603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3F088-8A2E-478F-B3C7-A98F27CEEAB2}">
      <dsp:nvSpPr>
        <dsp:cNvPr id="0" name=""/>
        <dsp:cNvSpPr/>
      </dsp:nvSpPr>
      <dsp:spPr>
        <a:xfrm>
          <a:off x="182554" y="3908290"/>
          <a:ext cx="331917" cy="3319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F4BEBD-23CF-4854-BE50-07F6A5CA172D}">
      <dsp:nvSpPr>
        <dsp:cNvPr id="0" name=""/>
        <dsp:cNvSpPr/>
      </dsp:nvSpPr>
      <dsp:spPr>
        <a:xfrm>
          <a:off x="697026" y="3772506"/>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dirty="0"/>
            <a:t>Type of currency</a:t>
          </a:r>
        </a:p>
      </dsp:txBody>
      <dsp:txXfrm>
        <a:off x="697026" y="3772506"/>
        <a:ext cx="5816577" cy="603486"/>
      </dsp:txXfrm>
    </dsp:sp>
    <dsp:sp modelId="{216D820F-A603-42E0-B4EC-82E8C40DD6A9}">
      <dsp:nvSpPr>
        <dsp:cNvPr id="0" name=""/>
        <dsp:cNvSpPr/>
      </dsp:nvSpPr>
      <dsp:spPr>
        <a:xfrm>
          <a:off x="0" y="4526863"/>
          <a:ext cx="6513603" cy="603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EB54C-09C7-404B-BB1A-37E54E10A9FF}">
      <dsp:nvSpPr>
        <dsp:cNvPr id="0" name=""/>
        <dsp:cNvSpPr/>
      </dsp:nvSpPr>
      <dsp:spPr>
        <a:xfrm>
          <a:off x="182554" y="4662648"/>
          <a:ext cx="331917" cy="3319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64E4A7-0963-48A8-A6B2-F7F4EF6102CA}">
      <dsp:nvSpPr>
        <dsp:cNvPr id="0" name=""/>
        <dsp:cNvSpPr/>
      </dsp:nvSpPr>
      <dsp:spPr>
        <a:xfrm>
          <a:off x="697026" y="4526863"/>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a:t>Incoterms/detailed charges of freight, insurance, crating, packing , rebates etc.</a:t>
          </a:r>
        </a:p>
      </dsp:txBody>
      <dsp:txXfrm>
        <a:off x="697026" y="4526863"/>
        <a:ext cx="5816577" cy="603486"/>
      </dsp:txXfrm>
    </dsp:sp>
    <dsp:sp modelId="{0A492096-8C92-472E-8F58-32DF1EBCB957}">
      <dsp:nvSpPr>
        <dsp:cNvPr id="0" name=""/>
        <dsp:cNvSpPr/>
      </dsp:nvSpPr>
      <dsp:spPr>
        <a:xfrm>
          <a:off x="0" y="5281221"/>
          <a:ext cx="6513603" cy="603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D88E-4355-4B79-A1D0-3DD7A9EE25A6}">
      <dsp:nvSpPr>
        <dsp:cNvPr id="0" name=""/>
        <dsp:cNvSpPr/>
      </dsp:nvSpPr>
      <dsp:spPr>
        <a:xfrm>
          <a:off x="182554" y="5417005"/>
          <a:ext cx="331917" cy="3319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3BEDFD-7588-47F7-A2F0-ABFA756BC5BE}">
      <dsp:nvSpPr>
        <dsp:cNvPr id="0" name=""/>
        <dsp:cNvSpPr/>
      </dsp:nvSpPr>
      <dsp:spPr>
        <a:xfrm>
          <a:off x="697026" y="5281221"/>
          <a:ext cx="5816577" cy="60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869" tIns="63869" rIns="63869" bIns="63869" numCol="1" spcCol="1270" anchor="ctr" anchorCtr="0">
          <a:noAutofit/>
        </a:bodyPr>
        <a:lstStyle/>
        <a:p>
          <a:pPr marL="0" lvl="0" indent="0" algn="l" defTabSz="711200">
            <a:lnSpc>
              <a:spcPct val="90000"/>
            </a:lnSpc>
            <a:spcBef>
              <a:spcPct val="0"/>
            </a:spcBef>
            <a:spcAft>
              <a:spcPct val="35000"/>
            </a:spcAft>
            <a:buNone/>
          </a:pPr>
          <a:r>
            <a:rPr lang="en-US" sz="1600" kern="1200"/>
            <a:t>Invoice needs to be in English</a:t>
          </a:r>
        </a:p>
      </dsp:txBody>
      <dsp:txXfrm>
        <a:off x="697026" y="5281221"/>
        <a:ext cx="5816577" cy="603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7A1B-1BED-45CE-8883-E52A47948A8C}">
      <dsp:nvSpPr>
        <dsp:cNvPr id="0" name=""/>
        <dsp:cNvSpPr/>
      </dsp:nvSpPr>
      <dsp:spPr>
        <a:xfrm>
          <a:off x="928425" y="288302"/>
          <a:ext cx="3970071" cy="3970071"/>
        </a:xfrm>
        <a:prstGeom prst="pie">
          <a:avLst>
            <a:gd name="adj1" fmla="val 16200000"/>
            <a:gd name="adj2" fmla="val 19285716"/>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EXW (Ex Works)</a:t>
          </a:r>
        </a:p>
      </dsp:txBody>
      <dsp:txXfrm>
        <a:off x="3014130" y="656952"/>
        <a:ext cx="945255" cy="756204"/>
      </dsp:txXfrm>
    </dsp:sp>
    <dsp:sp modelId="{F0C7776A-1ADC-4D1A-9AA8-75AE155FA525}">
      <dsp:nvSpPr>
        <dsp:cNvPr id="0" name=""/>
        <dsp:cNvSpPr/>
      </dsp:nvSpPr>
      <dsp:spPr>
        <a:xfrm>
          <a:off x="979468" y="352107"/>
          <a:ext cx="3970071" cy="3970071"/>
        </a:xfrm>
        <a:prstGeom prst="pie">
          <a:avLst>
            <a:gd name="adj1" fmla="val 19285716"/>
            <a:gd name="adj2" fmla="val 771428"/>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FOB (Free on Board)</a:t>
          </a:r>
        </a:p>
      </dsp:txBody>
      <dsp:txXfrm>
        <a:off x="3675809" y="1791258"/>
        <a:ext cx="1087043" cy="661678"/>
      </dsp:txXfrm>
    </dsp:sp>
    <dsp:sp modelId="{789F7DF4-4037-4661-B9FA-126BB960161A}">
      <dsp:nvSpPr>
        <dsp:cNvPr id="0" name=""/>
        <dsp:cNvSpPr/>
      </dsp:nvSpPr>
      <dsp:spPr>
        <a:xfrm>
          <a:off x="961036" y="432454"/>
          <a:ext cx="3970071" cy="3970071"/>
        </a:xfrm>
        <a:prstGeom prst="pie">
          <a:avLst>
            <a:gd name="adj1" fmla="val 771428"/>
            <a:gd name="adj2" fmla="val 3857143"/>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CFR (Cost and Freight)</a:t>
          </a:r>
        </a:p>
      </dsp:txBody>
      <dsp:txXfrm>
        <a:off x="3510389" y="2783776"/>
        <a:ext cx="945255" cy="732572"/>
      </dsp:txXfrm>
    </dsp:sp>
    <dsp:sp modelId="{E1C4D931-E965-4CF6-98C0-923613F6C773}">
      <dsp:nvSpPr>
        <dsp:cNvPr id="0" name=""/>
        <dsp:cNvSpPr/>
      </dsp:nvSpPr>
      <dsp:spPr>
        <a:xfrm>
          <a:off x="887306" y="467901"/>
          <a:ext cx="3970071" cy="3970071"/>
        </a:xfrm>
        <a:prstGeom prst="pie">
          <a:avLst>
            <a:gd name="adj1" fmla="val 3857226"/>
            <a:gd name="adj2" fmla="val 6942858"/>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CIF (Cost, Insurance and Freight)</a:t>
          </a:r>
        </a:p>
      </dsp:txBody>
      <dsp:txXfrm>
        <a:off x="2411530" y="3587243"/>
        <a:ext cx="921623" cy="661678"/>
      </dsp:txXfrm>
    </dsp:sp>
    <dsp:sp modelId="{5CA96467-9BBB-4835-8A76-D14EF928C273}">
      <dsp:nvSpPr>
        <dsp:cNvPr id="0" name=""/>
        <dsp:cNvSpPr/>
      </dsp:nvSpPr>
      <dsp:spPr>
        <a:xfrm>
          <a:off x="813576" y="432454"/>
          <a:ext cx="3970071" cy="3970071"/>
        </a:xfrm>
        <a:prstGeom prst="pie">
          <a:avLst>
            <a:gd name="adj1" fmla="val 6942858"/>
            <a:gd name="adj2" fmla="val 10028574"/>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DAT (Delivered at Terminal)</a:t>
          </a:r>
        </a:p>
      </dsp:txBody>
      <dsp:txXfrm>
        <a:off x="1289040" y="2783776"/>
        <a:ext cx="945255" cy="732572"/>
      </dsp:txXfrm>
    </dsp:sp>
    <dsp:sp modelId="{631F28C3-6BEB-4F80-8436-9AB41CE1C09B}">
      <dsp:nvSpPr>
        <dsp:cNvPr id="0" name=""/>
        <dsp:cNvSpPr/>
      </dsp:nvSpPr>
      <dsp:spPr>
        <a:xfrm>
          <a:off x="795144" y="352107"/>
          <a:ext cx="3970071" cy="3970071"/>
        </a:xfrm>
        <a:prstGeom prst="pie">
          <a:avLst>
            <a:gd name="adj1" fmla="val 10028574"/>
            <a:gd name="adj2" fmla="val 13114284"/>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DAP (Delivered at Place)</a:t>
          </a:r>
        </a:p>
      </dsp:txBody>
      <dsp:txXfrm>
        <a:off x="981832" y="1791258"/>
        <a:ext cx="1087043" cy="661678"/>
      </dsp:txXfrm>
    </dsp:sp>
    <dsp:sp modelId="{E48D38AC-D3E2-4B5C-8EF3-E3812F1F0B62}">
      <dsp:nvSpPr>
        <dsp:cNvPr id="0" name=""/>
        <dsp:cNvSpPr/>
      </dsp:nvSpPr>
      <dsp:spPr>
        <a:xfrm>
          <a:off x="846187" y="288302"/>
          <a:ext cx="3970071" cy="3970071"/>
        </a:xfrm>
        <a:prstGeom prst="pie">
          <a:avLst>
            <a:gd name="adj1" fmla="val 13114284"/>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DDP (Delivery Duty Paid)</a:t>
          </a:r>
        </a:p>
      </dsp:txBody>
      <dsp:txXfrm>
        <a:off x="1785299" y="656952"/>
        <a:ext cx="945255" cy="756204"/>
      </dsp:txXfrm>
    </dsp:sp>
    <dsp:sp modelId="{41359AD4-94CA-4180-96D1-0C0BDE7E6FED}">
      <dsp:nvSpPr>
        <dsp:cNvPr id="0" name=""/>
        <dsp:cNvSpPr/>
      </dsp:nvSpPr>
      <dsp:spPr>
        <a:xfrm>
          <a:off x="682460" y="42536"/>
          <a:ext cx="4461604" cy="4461604"/>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54F9F57-C960-45B4-8687-4278B65CD733}">
      <dsp:nvSpPr>
        <dsp:cNvPr id="0" name=""/>
        <dsp:cNvSpPr/>
      </dsp:nvSpPr>
      <dsp:spPr>
        <a:xfrm>
          <a:off x="733825" y="106623"/>
          <a:ext cx="4461604" cy="4461604"/>
        </a:xfrm>
        <a:prstGeom prst="circularArrow">
          <a:avLst>
            <a:gd name="adj1" fmla="val 5085"/>
            <a:gd name="adj2" fmla="val 327528"/>
            <a:gd name="adj3" fmla="val 443744"/>
            <a:gd name="adj4" fmla="val 1928577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6C8936F-F488-4D39-96E6-6462936CA765}">
      <dsp:nvSpPr>
        <dsp:cNvPr id="0" name=""/>
        <dsp:cNvSpPr/>
      </dsp:nvSpPr>
      <dsp:spPr>
        <a:xfrm>
          <a:off x="715327" y="186784"/>
          <a:ext cx="4461604" cy="4461604"/>
        </a:xfrm>
        <a:prstGeom prst="circularArrow">
          <a:avLst>
            <a:gd name="adj1" fmla="val 5085"/>
            <a:gd name="adj2" fmla="val 327528"/>
            <a:gd name="adj3" fmla="val 3529100"/>
            <a:gd name="adj4" fmla="val 77076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A5B1339-87AD-47CF-85D3-8DB19CBE5AA3}">
      <dsp:nvSpPr>
        <dsp:cNvPr id="0" name=""/>
        <dsp:cNvSpPr/>
      </dsp:nvSpPr>
      <dsp:spPr>
        <a:xfrm>
          <a:off x="641540" y="222031"/>
          <a:ext cx="4461604" cy="4461604"/>
        </a:xfrm>
        <a:prstGeom prst="circularArrow">
          <a:avLst>
            <a:gd name="adj1" fmla="val 5085"/>
            <a:gd name="adj2" fmla="val 327528"/>
            <a:gd name="adj3" fmla="val 6615046"/>
            <a:gd name="adj4" fmla="val 385742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FA3984F-5920-4C78-BAAB-81E6FFFDC3F5}">
      <dsp:nvSpPr>
        <dsp:cNvPr id="0" name=""/>
        <dsp:cNvSpPr/>
      </dsp:nvSpPr>
      <dsp:spPr>
        <a:xfrm>
          <a:off x="567752" y="186784"/>
          <a:ext cx="4461604" cy="4461604"/>
        </a:xfrm>
        <a:prstGeom prst="circularArrow">
          <a:avLst>
            <a:gd name="adj1" fmla="val 5085"/>
            <a:gd name="adj2" fmla="val 327528"/>
            <a:gd name="adj3" fmla="val 9701707"/>
            <a:gd name="adj4" fmla="val 694337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973A945-54A1-40C6-A943-2BF0FE137165}">
      <dsp:nvSpPr>
        <dsp:cNvPr id="0" name=""/>
        <dsp:cNvSpPr/>
      </dsp:nvSpPr>
      <dsp:spPr>
        <a:xfrm>
          <a:off x="549254" y="106623"/>
          <a:ext cx="4461604" cy="4461604"/>
        </a:xfrm>
        <a:prstGeom prst="circularArrow">
          <a:avLst>
            <a:gd name="adj1" fmla="val 5085"/>
            <a:gd name="adj2" fmla="val 327528"/>
            <a:gd name="adj3" fmla="val 12786695"/>
            <a:gd name="adj4" fmla="val 10028727"/>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81DEFDD-2014-4F89-8AB3-16ECFA394255}">
      <dsp:nvSpPr>
        <dsp:cNvPr id="0" name=""/>
        <dsp:cNvSpPr/>
      </dsp:nvSpPr>
      <dsp:spPr>
        <a:xfrm>
          <a:off x="600619" y="42536"/>
          <a:ext cx="4461604" cy="4461604"/>
        </a:xfrm>
        <a:prstGeom prst="circularArrow">
          <a:avLst>
            <a:gd name="adj1" fmla="val 5085"/>
            <a:gd name="adj2" fmla="val 327528"/>
            <a:gd name="adj3" fmla="val 15872129"/>
            <a:gd name="adj4" fmla="val 13114645"/>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1689-E6C5-4680-A7DF-DFFC6AD75A8A}">
      <dsp:nvSpPr>
        <dsp:cNvPr id="0" name=""/>
        <dsp:cNvSpPr/>
      </dsp:nvSpPr>
      <dsp:spPr>
        <a:xfrm>
          <a:off x="632478" y="34020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59F81-7D68-4B4C-B09F-7D67578EF452}">
      <dsp:nvSpPr>
        <dsp:cNvPr id="0" name=""/>
        <dsp:cNvSpPr/>
      </dsp:nvSpPr>
      <dsp:spPr>
        <a:xfrm>
          <a:off x="1020041" y="727771"/>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C60F2-E888-44C4-9E99-BB3A4CC1B43B}">
      <dsp:nvSpPr>
        <dsp:cNvPr id="0" name=""/>
        <dsp:cNvSpPr/>
      </dsp:nvSpPr>
      <dsp:spPr>
        <a:xfrm>
          <a:off x="51135" y="272520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NDC (non dutiable charges) freight, insurance, origin local drayage</a:t>
          </a:r>
        </a:p>
      </dsp:txBody>
      <dsp:txXfrm>
        <a:off x="51135" y="2725209"/>
        <a:ext cx="2981250" cy="720000"/>
      </dsp:txXfrm>
    </dsp:sp>
    <dsp:sp modelId="{D695CDDA-A9F6-4EDD-ACFF-BD228FE66E81}">
      <dsp:nvSpPr>
        <dsp:cNvPr id="0" name=""/>
        <dsp:cNvSpPr/>
      </dsp:nvSpPr>
      <dsp:spPr>
        <a:xfrm>
          <a:off x="4135447" y="340209"/>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5F95C-EA30-4178-A12A-1A2A3E69A4C0}">
      <dsp:nvSpPr>
        <dsp:cNvPr id="0" name=""/>
        <dsp:cNvSpPr/>
      </dsp:nvSpPr>
      <dsp:spPr>
        <a:xfrm>
          <a:off x="4523010" y="727771"/>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71BDD4-2933-4930-9D28-44AD927276C4}">
      <dsp:nvSpPr>
        <dsp:cNvPr id="0" name=""/>
        <dsp:cNvSpPr/>
      </dsp:nvSpPr>
      <dsp:spPr>
        <a:xfrm>
          <a:off x="3554103" y="272520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DC (dutiable charges)  other cost associated after cargo was exported.</a:t>
          </a:r>
        </a:p>
      </dsp:txBody>
      <dsp:txXfrm>
        <a:off x="3554103" y="2725209"/>
        <a:ext cx="2981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D95D9-E65F-413B-BEF5-98B714E93176}">
      <dsp:nvSpPr>
        <dsp:cNvPr id="0" name=""/>
        <dsp:cNvSpPr/>
      </dsp:nvSpPr>
      <dsp:spPr>
        <a:xfrm>
          <a:off x="0" y="138743"/>
          <a:ext cx="10515600"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General Systems of Prefences (GSP)</a:t>
          </a:r>
        </a:p>
      </dsp:txBody>
      <dsp:txXfrm>
        <a:off x="25759" y="164502"/>
        <a:ext cx="10464082" cy="476152"/>
      </dsp:txXfrm>
    </dsp:sp>
    <dsp:sp modelId="{9ADE8AC0-9EAE-4244-A427-41B3BE778CFB}">
      <dsp:nvSpPr>
        <dsp:cNvPr id="0" name=""/>
        <dsp:cNvSpPr/>
      </dsp:nvSpPr>
      <dsp:spPr>
        <a:xfrm>
          <a:off x="0" y="729773"/>
          <a:ext cx="10515600" cy="5276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NAFTA (Mexico and Canada)</a:t>
          </a:r>
        </a:p>
      </dsp:txBody>
      <dsp:txXfrm>
        <a:off x="25759" y="755532"/>
        <a:ext cx="10464082" cy="476152"/>
      </dsp:txXfrm>
    </dsp:sp>
    <dsp:sp modelId="{C22FB2BF-3D22-494F-8A8F-028DB0DA19B6}">
      <dsp:nvSpPr>
        <dsp:cNvPr id="0" name=""/>
        <dsp:cNvSpPr/>
      </dsp:nvSpPr>
      <dsp:spPr>
        <a:xfrm>
          <a:off x="0" y="1320804"/>
          <a:ext cx="10515600" cy="52767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CAFTA (Dominican Republic,Costa Rica, El Salvador, Guatemala, Honduras and Nicaragua</a:t>
          </a:r>
        </a:p>
      </dsp:txBody>
      <dsp:txXfrm>
        <a:off x="25759" y="1346563"/>
        <a:ext cx="10464082" cy="476152"/>
      </dsp:txXfrm>
    </dsp:sp>
    <dsp:sp modelId="{FF230321-78AA-45BE-832B-DE59319555B8}">
      <dsp:nvSpPr>
        <dsp:cNvPr id="0" name=""/>
        <dsp:cNvSpPr/>
      </dsp:nvSpPr>
      <dsp:spPr>
        <a:xfrm>
          <a:off x="0" y="1911834"/>
          <a:ext cx="10515600"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 (Colombia Trade Promotion Agreement)</a:t>
          </a:r>
        </a:p>
      </dsp:txBody>
      <dsp:txXfrm>
        <a:off x="25759" y="1937593"/>
        <a:ext cx="10464082" cy="476152"/>
      </dsp:txXfrm>
    </dsp:sp>
    <dsp:sp modelId="{1188A9BE-34BB-4C2A-8EE5-BF8FA44CDD61}">
      <dsp:nvSpPr>
        <dsp:cNvPr id="0" name=""/>
        <dsp:cNvSpPr/>
      </dsp:nvSpPr>
      <dsp:spPr>
        <a:xfrm>
          <a:off x="0" y="2502864"/>
          <a:ext cx="10515600" cy="52767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 (Caribbean Basin Initiative)</a:t>
          </a:r>
        </a:p>
      </dsp:txBody>
      <dsp:txXfrm>
        <a:off x="25759" y="2528623"/>
        <a:ext cx="10464082" cy="476152"/>
      </dsp:txXfrm>
    </dsp:sp>
    <dsp:sp modelId="{FE070FCA-D309-4E3C-A6DC-D8F0440C2BDF}">
      <dsp:nvSpPr>
        <dsp:cNvPr id="0" name=""/>
        <dsp:cNvSpPr/>
      </dsp:nvSpPr>
      <dsp:spPr>
        <a:xfrm>
          <a:off x="0" y="3093894"/>
          <a:ext cx="10515600"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J (Andean Trade Preference Act)</a:t>
          </a:r>
        </a:p>
      </dsp:txBody>
      <dsp:txXfrm>
        <a:off x="25759" y="3119653"/>
        <a:ext cx="10464082" cy="476152"/>
      </dsp:txXfrm>
    </dsp:sp>
    <dsp:sp modelId="{9139CC8D-0FFD-4B56-936B-069A22AA118E}">
      <dsp:nvSpPr>
        <dsp:cNvPr id="0" name=""/>
        <dsp:cNvSpPr/>
      </dsp:nvSpPr>
      <dsp:spPr>
        <a:xfrm>
          <a:off x="0" y="3684924"/>
          <a:ext cx="10515600" cy="52767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CL (Chile Free Trade Act)</a:t>
          </a:r>
        </a:p>
      </dsp:txBody>
      <dsp:txXfrm>
        <a:off x="25759" y="3710683"/>
        <a:ext cx="10464082" cy="4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7AB95-AB55-474A-8B39-1CABC89CA772}">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A2C9E-1316-400B-A7C4-6B863246C219}">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73CAA-0903-4E41-AD6C-6F8A46E3B72C}">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Recommended when importing new products into the US</a:t>
          </a:r>
        </a:p>
      </dsp:txBody>
      <dsp:txXfrm>
        <a:off x="1131174" y="4597"/>
        <a:ext cx="5382429" cy="979371"/>
      </dsp:txXfrm>
    </dsp:sp>
    <dsp:sp modelId="{192F4B15-7037-40E5-8A2E-E8FFAD547B6C}">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61120-C3E6-4665-BBA2-6517D1DCDAD0}">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6692F-CBEE-43DA-B90E-C59D354A21A3}">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To be filed jointly by importer and broker</a:t>
          </a:r>
        </a:p>
      </dsp:txBody>
      <dsp:txXfrm>
        <a:off x="1131174" y="1228812"/>
        <a:ext cx="5382429" cy="979371"/>
      </dsp:txXfrm>
    </dsp:sp>
    <dsp:sp modelId="{2B156DFC-88F7-4D6F-AF6D-E8BC7D6AEE2F}">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50D2E-878C-4C8A-9CC6-1F355E509107}">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06049-35D7-44BD-B320-2B41875BDC8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Information needed: detailed description of product, raw material breakdown (list of ingredients) with country of origins, manufacturing process, product use and samples (if needed)</a:t>
          </a:r>
        </a:p>
      </dsp:txBody>
      <dsp:txXfrm>
        <a:off x="1131174" y="2453027"/>
        <a:ext cx="5382429" cy="979371"/>
      </dsp:txXfrm>
    </dsp:sp>
    <dsp:sp modelId="{5306290F-9C83-46CA-B025-418D5BF06042}">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3517F-E2EE-4670-9952-C50A424147D1}">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2F986-A22D-4E34-A35F-14C80F8E4AB8}">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Formal request of HTS to be used,  along with duty percentage</a:t>
          </a:r>
        </a:p>
      </dsp:txBody>
      <dsp:txXfrm>
        <a:off x="1131174" y="3677241"/>
        <a:ext cx="5382429" cy="979371"/>
      </dsp:txXfrm>
    </dsp:sp>
    <dsp:sp modelId="{1D3FECAE-427A-498A-AC94-CF19B4E52BDB}">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74C46-8099-4C90-B83E-ABC52570B7FA}">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808127-51EF-4410-A91B-8153257B659B}">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666750">
            <a:lnSpc>
              <a:spcPct val="90000"/>
            </a:lnSpc>
            <a:spcBef>
              <a:spcPct val="0"/>
            </a:spcBef>
            <a:spcAft>
              <a:spcPct val="35000"/>
            </a:spcAft>
            <a:buNone/>
          </a:pPr>
          <a:r>
            <a:rPr lang="en-US" sz="1500" kern="1200"/>
            <a:t>CBP to answer ruling within 90 days </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8F54-A2EE-4893-AE59-66F239C9E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C48837-F403-44E8-A086-FBA2F760D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F33D9-200B-4B1A-945F-82DD15B72FF5}"/>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5" name="Footer Placeholder 4">
            <a:extLst>
              <a:ext uri="{FF2B5EF4-FFF2-40B4-BE49-F238E27FC236}">
                <a16:creationId xmlns:a16="http://schemas.microsoft.com/office/drawing/2014/main" id="{746E1BD0-727E-4EE9-9DD2-AAFFE065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61EF4-78FB-4489-B25D-86C63F16090A}"/>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237796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819-3942-406B-A22C-7CB2D2C927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37CC2-E871-40A9-B266-D00592C9F5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40627-4615-4B79-AA27-931874F95BDA}"/>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5" name="Footer Placeholder 4">
            <a:extLst>
              <a:ext uri="{FF2B5EF4-FFF2-40B4-BE49-F238E27FC236}">
                <a16:creationId xmlns:a16="http://schemas.microsoft.com/office/drawing/2014/main" id="{D45E99D1-D961-4E03-A881-C9E5A2265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B6C2E-BA31-4BAC-9DBA-E65D615167E0}"/>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393368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D65E9-FFCE-48FB-B007-5C141E977B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55D9D-4F2E-4DCF-98CB-1F494DE61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746A6-5570-49D1-9D6E-EC43386491AD}"/>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5" name="Footer Placeholder 4">
            <a:extLst>
              <a:ext uri="{FF2B5EF4-FFF2-40B4-BE49-F238E27FC236}">
                <a16:creationId xmlns:a16="http://schemas.microsoft.com/office/drawing/2014/main" id="{BFF5F7BE-E43B-4565-A1D0-FC521AABA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4F924-DACA-46CC-88FF-9A166BEB9DA9}"/>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116703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7D35-FC81-40F4-99C9-651DB7E51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DB9F2-00F5-4778-A36F-36833334A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5673-A156-407B-9221-02C0CC3F3407}"/>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5" name="Footer Placeholder 4">
            <a:extLst>
              <a:ext uri="{FF2B5EF4-FFF2-40B4-BE49-F238E27FC236}">
                <a16:creationId xmlns:a16="http://schemas.microsoft.com/office/drawing/2014/main" id="{848862C0-11A3-4B09-BE0C-BACBC7D9E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32C3C-9224-4BED-8B5F-3F10E77C6F50}"/>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2199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610F-360E-4A37-8560-4C595A49C5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CBB42-40B7-4205-AF47-BEE7D1F1E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C8CB1E-8EA7-41AF-86B1-2D1AFE4F1214}"/>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5" name="Footer Placeholder 4">
            <a:extLst>
              <a:ext uri="{FF2B5EF4-FFF2-40B4-BE49-F238E27FC236}">
                <a16:creationId xmlns:a16="http://schemas.microsoft.com/office/drawing/2014/main" id="{5685C5E9-7FD5-4499-AED9-2FC61BA3E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856A2-3C79-4A88-84C4-41556EFA9419}"/>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299359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7A9E-8556-4075-9C55-9B5A1E2A8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EB336-41CF-4D1A-93BD-A39D7F3D3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EA53B-CD8F-41B6-835D-602B867E9F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20429-49CD-49D8-ADD2-E52E5EFF0CC2}"/>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6" name="Footer Placeholder 5">
            <a:extLst>
              <a:ext uri="{FF2B5EF4-FFF2-40B4-BE49-F238E27FC236}">
                <a16:creationId xmlns:a16="http://schemas.microsoft.com/office/drawing/2014/main" id="{FFA59214-D8D6-493F-AD64-4667028AB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A166-CE65-4194-9713-FE70CC5DB444}"/>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362931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B6B-1DF8-4917-8625-2ACFBAC90D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92B97B-8B5A-4957-8D02-A5D1DDC4E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DFF0A-465A-44C2-A789-BF5BC8139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079A6B-53BF-4393-9C86-1FC1CB9B6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7B1B02-26C8-45D2-BAD4-2C5DB9E7EC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012840-A186-47C6-99CE-BC26BA3F0C1E}"/>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8" name="Footer Placeholder 7">
            <a:extLst>
              <a:ext uri="{FF2B5EF4-FFF2-40B4-BE49-F238E27FC236}">
                <a16:creationId xmlns:a16="http://schemas.microsoft.com/office/drawing/2014/main" id="{DF298FA9-3858-4C44-9A24-7230CB609E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C63A93-27FD-445A-ABF7-782BB8E5BF41}"/>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62241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4D2D-99F7-4F8A-A544-084B31F1F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4B5C5-511B-4A2D-A787-79389A7A047F}"/>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4" name="Footer Placeholder 3">
            <a:extLst>
              <a:ext uri="{FF2B5EF4-FFF2-40B4-BE49-F238E27FC236}">
                <a16:creationId xmlns:a16="http://schemas.microsoft.com/office/drawing/2014/main" id="{F27B2E97-E081-436D-91F1-5D4B17F40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2B2E5-0E47-492D-A376-8CC83C46FAC2}"/>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208298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4E012-4082-4D5E-8E7D-AC50F7295E6C}"/>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3" name="Footer Placeholder 2">
            <a:extLst>
              <a:ext uri="{FF2B5EF4-FFF2-40B4-BE49-F238E27FC236}">
                <a16:creationId xmlns:a16="http://schemas.microsoft.com/office/drawing/2014/main" id="{313B5B3F-A89F-43C7-BF5A-CE5AB7503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F0ED5-B569-42E6-952B-5B52AFE9DAF6}"/>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302388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A26D-7744-4A70-82AA-ABEFD536F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859C42-13DE-4F4B-A6AE-8FFFCD9466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66DF3E-6479-4D82-8730-5DC90ADC9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2D22A-2931-47F6-B590-3423ACB4E76E}"/>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6" name="Footer Placeholder 5">
            <a:extLst>
              <a:ext uri="{FF2B5EF4-FFF2-40B4-BE49-F238E27FC236}">
                <a16:creationId xmlns:a16="http://schemas.microsoft.com/office/drawing/2014/main" id="{DB9139C4-F03C-44D0-8FB8-CFD7ADC64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4C015-9559-4114-9CDC-3B75C712422C}"/>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201291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1121-845A-4617-A8C7-D868C7557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673E60-437C-4503-9BEF-2EDB8B958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E7BC91-8F61-4A18-833F-C066BC7E2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74ABF-2F28-4573-92BA-C4B1F9400D9A}"/>
              </a:ext>
            </a:extLst>
          </p:cNvPr>
          <p:cNvSpPr>
            <a:spLocks noGrp="1"/>
          </p:cNvSpPr>
          <p:nvPr>
            <p:ph type="dt" sz="half" idx="10"/>
          </p:nvPr>
        </p:nvSpPr>
        <p:spPr/>
        <p:txBody>
          <a:bodyPr/>
          <a:lstStyle/>
          <a:p>
            <a:fld id="{7D67D4B0-1CF1-41A2-B32A-1C807E506E47}" type="datetimeFigureOut">
              <a:rPr lang="en-US" smtClean="0"/>
              <a:t>8/16/20</a:t>
            </a:fld>
            <a:endParaRPr lang="en-US"/>
          </a:p>
        </p:txBody>
      </p:sp>
      <p:sp>
        <p:nvSpPr>
          <p:cNvPr id="6" name="Footer Placeholder 5">
            <a:extLst>
              <a:ext uri="{FF2B5EF4-FFF2-40B4-BE49-F238E27FC236}">
                <a16:creationId xmlns:a16="http://schemas.microsoft.com/office/drawing/2014/main" id="{B18C0233-B1CA-47AD-B296-E7D099B0B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B6B16-003C-46D4-91C9-578724B21BAF}"/>
              </a:ext>
            </a:extLst>
          </p:cNvPr>
          <p:cNvSpPr>
            <a:spLocks noGrp="1"/>
          </p:cNvSpPr>
          <p:nvPr>
            <p:ph type="sldNum" sz="quarter" idx="12"/>
          </p:nvPr>
        </p:nvSpPr>
        <p:spPr/>
        <p:txBody>
          <a:bodyPr/>
          <a:lstStyle/>
          <a:p>
            <a:fld id="{5E838423-A944-450B-97E4-1729AB0F6B6D}" type="slidenum">
              <a:rPr lang="en-US" smtClean="0"/>
              <a:t>‹#›</a:t>
            </a:fld>
            <a:endParaRPr lang="en-US"/>
          </a:p>
        </p:txBody>
      </p:sp>
    </p:spTree>
    <p:extLst>
      <p:ext uri="{BB962C8B-B14F-4D97-AF65-F5344CB8AC3E}">
        <p14:creationId xmlns:p14="http://schemas.microsoft.com/office/powerpoint/2010/main" val="282317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C8839-9C86-4EC7-9880-F6B3B34A8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ACBB1F-76C1-48F6-960F-B78993212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355C4-0B78-4581-BFE6-E40699D58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7D4B0-1CF1-41A2-B32A-1C807E506E47}" type="datetimeFigureOut">
              <a:rPr lang="en-US" smtClean="0"/>
              <a:t>8/16/20</a:t>
            </a:fld>
            <a:endParaRPr lang="en-US"/>
          </a:p>
        </p:txBody>
      </p:sp>
      <p:sp>
        <p:nvSpPr>
          <p:cNvPr id="5" name="Footer Placeholder 4">
            <a:extLst>
              <a:ext uri="{FF2B5EF4-FFF2-40B4-BE49-F238E27FC236}">
                <a16:creationId xmlns:a16="http://schemas.microsoft.com/office/drawing/2014/main" id="{152E18FB-6B51-4BD3-BEBC-77FD3B7F6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16729-F60C-477C-9E1E-DEF0044C6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38423-A944-450B-97E4-1729AB0F6B6D}" type="slidenum">
              <a:rPr lang="en-US" smtClean="0"/>
              <a:t>‹#›</a:t>
            </a:fld>
            <a:endParaRPr lang="en-US"/>
          </a:p>
        </p:txBody>
      </p:sp>
    </p:spTree>
    <p:extLst>
      <p:ext uri="{BB962C8B-B14F-4D97-AF65-F5344CB8AC3E}">
        <p14:creationId xmlns:p14="http://schemas.microsoft.com/office/powerpoint/2010/main" val="121579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81481-B9C8-4B60-9735-C68D352FCF76}"/>
              </a:ext>
            </a:extLst>
          </p:cNvPr>
          <p:cNvSpPr>
            <a:spLocks noGrp="1"/>
          </p:cNvSpPr>
          <p:nvPr>
            <p:ph type="ctrTitle"/>
          </p:nvPr>
        </p:nvSpPr>
        <p:spPr>
          <a:xfrm>
            <a:off x="1524000" y="1122362"/>
            <a:ext cx="9144000" cy="2840037"/>
          </a:xfrm>
        </p:spPr>
        <p:txBody>
          <a:bodyPr>
            <a:normAutofit/>
          </a:bodyPr>
          <a:lstStyle/>
          <a:p>
            <a:r>
              <a:rPr lang="en-US" sz="5800" b="1"/>
              <a:t>International Trade Customs Broker, LLC.</a:t>
            </a:r>
          </a:p>
        </p:txBody>
      </p:sp>
      <p:sp>
        <p:nvSpPr>
          <p:cNvPr id="3" name="Subtitle 2">
            <a:extLst>
              <a:ext uri="{FF2B5EF4-FFF2-40B4-BE49-F238E27FC236}">
                <a16:creationId xmlns:a16="http://schemas.microsoft.com/office/drawing/2014/main" id="{073A44AA-4D21-4560-B702-6C89459221CC}"/>
              </a:ext>
            </a:extLst>
          </p:cNvPr>
          <p:cNvSpPr>
            <a:spLocks noGrp="1"/>
          </p:cNvSpPr>
          <p:nvPr>
            <p:ph type="subTitle" idx="1"/>
          </p:nvPr>
        </p:nvSpPr>
        <p:spPr>
          <a:xfrm>
            <a:off x="1524000" y="4256436"/>
            <a:ext cx="9144000" cy="1600818"/>
          </a:xfrm>
        </p:spPr>
        <p:txBody>
          <a:bodyPr>
            <a:normAutofit/>
          </a:bodyPr>
          <a:lstStyle/>
          <a:p>
            <a:r>
              <a:rPr lang="en-US" b="1" dirty="0">
                <a:solidFill>
                  <a:schemeClr val="accent1">
                    <a:lumMod val="60000"/>
                    <a:lumOff val="40000"/>
                  </a:schemeClr>
                </a:solidFill>
              </a:rPr>
              <a:t>Committed to Excellence</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0698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843714-DDE1-4C72-8059-638D77FAD36E}"/>
              </a:ext>
            </a:extLst>
          </p:cNvPr>
          <p:cNvPicPr>
            <a:picLocks noChangeAspect="1"/>
          </p:cNvPicPr>
          <p:nvPr/>
        </p:nvPicPr>
        <p:blipFill rotWithShape="1">
          <a:blip r:embed="rId2"/>
          <a:srcRect r="9091" b="23391"/>
          <a:stretch/>
        </p:blipFill>
        <p:spPr>
          <a:xfrm>
            <a:off x="20" y="1"/>
            <a:ext cx="12191980" cy="6857999"/>
          </a:xfrm>
          <a:prstGeom prst="rect">
            <a:avLst/>
          </a:prstGeom>
        </p:spPr>
      </p:pic>
      <p:sp>
        <p:nvSpPr>
          <p:cNvPr id="18" name="Rectangle 1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EA4656-8103-4FD1-838B-A2135A4F0BA4}"/>
              </a:ext>
            </a:extLst>
          </p:cNvPr>
          <p:cNvSpPr>
            <a:spLocks noGrp="1"/>
          </p:cNvSpPr>
          <p:nvPr>
            <p:ph type="title"/>
          </p:nvPr>
        </p:nvSpPr>
        <p:spPr>
          <a:xfrm>
            <a:off x="838200" y="365125"/>
            <a:ext cx="10515600" cy="1325563"/>
          </a:xfrm>
        </p:spPr>
        <p:txBody>
          <a:bodyPr>
            <a:normAutofit/>
          </a:bodyPr>
          <a:lstStyle/>
          <a:p>
            <a:r>
              <a:rPr lang="en-US"/>
              <a:t>Special Program Indicators</a:t>
            </a:r>
          </a:p>
        </p:txBody>
      </p:sp>
      <p:graphicFrame>
        <p:nvGraphicFramePr>
          <p:cNvPr id="5" name="Content Placeholder 2">
            <a:extLst>
              <a:ext uri="{FF2B5EF4-FFF2-40B4-BE49-F238E27FC236}">
                <a16:creationId xmlns:a16="http://schemas.microsoft.com/office/drawing/2014/main" id="{1324487F-8546-4106-A3C6-5692787496BB}"/>
              </a:ext>
            </a:extLst>
          </p:cNvPr>
          <p:cNvGraphicFramePr>
            <a:graphicFrameLocks noGrp="1"/>
          </p:cNvGraphicFramePr>
          <p:nvPr>
            <p:ph idx="1"/>
            <p:extLst>
              <p:ext uri="{D42A27DB-BD31-4B8C-83A1-F6EECF244321}">
                <p14:modId xmlns:p14="http://schemas.microsoft.com/office/powerpoint/2010/main" val="38599893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86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99A206A-ED54-4C5E-BDB9-75BF7EB15045}"/>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Entry Process</a:t>
            </a:r>
          </a:p>
        </p:txBody>
      </p:sp>
      <p:sp>
        <p:nvSpPr>
          <p:cNvPr id="3" name="Content Placeholder 2">
            <a:extLst>
              <a:ext uri="{FF2B5EF4-FFF2-40B4-BE49-F238E27FC236}">
                <a16:creationId xmlns:a16="http://schemas.microsoft.com/office/drawing/2014/main" id="{89B8DBA6-85C0-4B47-9069-C90D6F60D79A}"/>
              </a:ext>
            </a:extLst>
          </p:cNvPr>
          <p:cNvSpPr>
            <a:spLocks noGrp="1"/>
          </p:cNvSpPr>
          <p:nvPr>
            <p:ph idx="1"/>
          </p:nvPr>
        </p:nvSpPr>
        <p:spPr>
          <a:xfrm>
            <a:off x="4978708" y="885651"/>
            <a:ext cx="6525220" cy="4616849"/>
          </a:xfrm>
        </p:spPr>
        <p:txBody>
          <a:bodyPr anchor="ctr">
            <a:normAutofit fontScale="92500" lnSpcReduction="20000"/>
          </a:bodyPr>
          <a:lstStyle/>
          <a:p>
            <a:r>
              <a:rPr lang="en-US" sz="1700" dirty="0"/>
              <a:t>All foreign </a:t>
            </a:r>
            <a:r>
              <a:rPr lang="en-US" sz="1700" dirty="0" err="1"/>
              <a:t>mdse</a:t>
            </a:r>
            <a:r>
              <a:rPr lang="en-US" sz="1700" dirty="0"/>
              <a:t> coming into the United States, is subject to Customs regulations/duties and other government offices (OGA) such as FDA and Fish and Wildlife.</a:t>
            </a:r>
          </a:p>
          <a:p>
            <a:r>
              <a:rPr lang="en-US" sz="1700" dirty="0"/>
              <a:t>Entry can be filed with Customs, 5 days prior to vessel arrival or 24 hours prior to last airport departure (wheels up).  Documents needs to be submitted to Customs, no later than 15 days after arrival.</a:t>
            </a:r>
          </a:p>
          <a:p>
            <a:r>
              <a:rPr lang="en-US" sz="1700" dirty="0"/>
              <a:t>AMS transmission-needs correct carton count and needs to match carton count on commercial invoice and packing list.  Pallet count is not allowed by Customs.</a:t>
            </a:r>
          </a:p>
          <a:p>
            <a:r>
              <a:rPr lang="en-US" sz="1700" dirty="0"/>
              <a:t>Customs entry needs to be accompanied with evidence that a bond has been posted in order to cover potential duties.</a:t>
            </a:r>
          </a:p>
          <a:p>
            <a:r>
              <a:rPr lang="en-US" sz="1700" dirty="0"/>
              <a:t>Customs entry is a two part process: 1) filing documents to determine if merchandise can be released from Customs and 2) filing documents that contain information for duty assessment.  </a:t>
            </a:r>
          </a:p>
          <a:p>
            <a:r>
              <a:rPr lang="en-US" sz="1700" dirty="0"/>
              <a:t>Customs can release cargo with information transmitted electronically, or can ask for documents review and from there, they can release cargo or place cargo for physical inspection.</a:t>
            </a:r>
          </a:p>
          <a:p>
            <a:r>
              <a:rPr lang="en-US" sz="1700" dirty="0"/>
              <a:t>If cargo is placed for Intensive Examination, broker along with importer will arrange pick up of container at port and deliver to assigned US Customs examination site.</a:t>
            </a:r>
          </a:p>
          <a:p>
            <a:endParaRPr lang="en-US" sz="1700" dirty="0"/>
          </a:p>
        </p:txBody>
      </p:sp>
    </p:spTree>
    <p:extLst>
      <p:ext uri="{BB962C8B-B14F-4D97-AF65-F5344CB8AC3E}">
        <p14:creationId xmlns:p14="http://schemas.microsoft.com/office/powerpoint/2010/main" val="348710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F3548D2-5E12-4550-927E-77EACA0B562B}"/>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Entry Process</a:t>
            </a:r>
          </a:p>
        </p:txBody>
      </p:sp>
      <p:sp>
        <p:nvSpPr>
          <p:cNvPr id="3" name="Content Placeholder 2">
            <a:extLst>
              <a:ext uri="{FF2B5EF4-FFF2-40B4-BE49-F238E27FC236}">
                <a16:creationId xmlns:a16="http://schemas.microsoft.com/office/drawing/2014/main" id="{4F7B3BF0-4785-4EA7-B20A-B2A0A748B97F}"/>
              </a:ext>
            </a:extLst>
          </p:cNvPr>
          <p:cNvSpPr>
            <a:spLocks noGrp="1"/>
          </p:cNvSpPr>
          <p:nvPr>
            <p:ph idx="1"/>
          </p:nvPr>
        </p:nvSpPr>
        <p:spPr>
          <a:xfrm>
            <a:off x="4978708" y="885651"/>
            <a:ext cx="6525220" cy="4616849"/>
          </a:xfrm>
        </p:spPr>
        <p:txBody>
          <a:bodyPr anchor="ctr">
            <a:normAutofit/>
          </a:bodyPr>
          <a:lstStyle/>
          <a:p>
            <a:r>
              <a:rPr lang="en-US" sz="1500" dirty="0"/>
              <a:t>If applicable, transmit information to FDA electronically and wait for results.  FDA can release cargo with information transmitted electronically, or place cargo for inspection.  If cargo is placed for inspection, customer needs to pick up container at port and unload container at premises. Segregate cargo in a Quarantine area. Broker will contact FDA, for appointment.  As soon cargo is inspected, FDA can release cargo or hold cargo for further review.  Broker will contact importer for steps to follow.  </a:t>
            </a:r>
          </a:p>
          <a:p>
            <a:r>
              <a:rPr lang="en-US" sz="1500" dirty="0"/>
              <a:t>Cargo cannot be released until, broker have notification from FDA, that cargo have been released.  Fines can be up to three times, value of cargo.</a:t>
            </a:r>
          </a:p>
          <a:p>
            <a:r>
              <a:rPr lang="en-US" sz="1500" dirty="0"/>
              <a:t>Importer of Record to transmit information to the Local Excise Tax Department (SURI) in order to obtain tax release.</a:t>
            </a:r>
          </a:p>
          <a:p>
            <a:r>
              <a:rPr lang="en-US" sz="1500" dirty="0"/>
              <a:t>Presentation of both; Customs and Tax releases to the steamship line, along with payments to steamship (THC, Scanning Fee, Chassis and Security Fee), in order to obtain Delivery Order.</a:t>
            </a:r>
          </a:p>
          <a:p>
            <a:r>
              <a:rPr lang="en-US" sz="1500" dirty="0"/>
              <a:t>Delivery Order to be provided to trucking company, for pick up of container at port and deliver to customer.</a:t>
            </a:r>
          </a:p>
        </p:txBody>
      </p:sp>
    </p:spTree>
    <p:extLst>
      <p:ext uri="{BB962C8B-B14F-4D97-AF65-F5344CB8AC3E}">
        <p14:creationId xmlns:p14="http://schemas.microsoft.com/office/powerpoint/2010/main" val="337227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8C89C8-5E74-4515-AA7C-B1CD4F1798CB}"/>
              </a:ext>
            </a:extLst>
          </p:cNvPr>
          <p:cNvSpPr>
            <a:spLocks noGrp="1"/>
          </p:cNvSpPr>
          <p:nvPr>
            <p:ph type="title"/>
          </p:nvPr>
        </p:nvSpPr>
        <p:spPr>
          <a:xfrm>
            <a:off x="863029" y="1012004"/>
            <a:ext cx="3416158" cy="4795408"/>
          </a:xfrm>
        </p:spPr>
        <p:txBody>
          <a:bodyPr>
            <a:normAutofit/>
          </a:bodyPr>
          <a:lstStyle/>
          <a:p>
            <a:r>
              <a:rPr lang="en-US">
                <a:solidFill>
                  <a:srgbClr val="FFFFFF"/>
                </a:solidFill>
              </a:rPr>
              <a:t>Customs Rulings</a:t>
            </a:r>
          </a:p>
        </p:txBody>
      </p:sp>
      <p:graphicFrame>
        <p:nvGraphicFramePr>
          <p:cNvPr id="5" name="Content Placeholder 2">
            <a:extLst>
              <a:ext uri="{FF2B5EF4-FFF2-40B4-BE49-F238E27FC236}">
                <a16:creationId xmlns:a16="http://schemas.microsoft.com/office/drawing/2014/main" id="{7127CE86-474D-4F3B-87DA-863F01AB0B7A}"/>
              </a:ext>
            </a:extLst>
          </p:cNvPr>
          <p:cNvGraphicFramePr>
            <a:graphicFrameLocks noGrp="1"/>
          </p:cNvGraphicFramePr>
          <p:nvPr>
            <p:ph idx="1"/>
            <p:extLst>
              <p:ext uri="{D42A27DB-BD31-4B8C-83A1-F6EECF244321}">
                <p14:modId xmlns:p14="http://schemas.microsoft.com/office/powerpoint/2010/main" val="11169646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92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3E222C8-BABD-48CF-90B2-109833096357}"/>
              </a:ext>
            </a:extLst>
          </p:cNvPr>
          <p:cNvSpPr>
            <a:spLocks noGrp="1"/>
          </p:cNvSpPr>
          <p:nvPr>
            <p:ph type="title"/>
          </p:nvPr>
        </p:nvSpPr>
        <p:spPr>
          <a:xfrm>
            <a:off x="1098468" y="885651"/>
            <a:ext cx="3229803" cy="4624603"/>
          </a:xfrm>
        </p:spPr>
        <p:txBody>
          <a:bodyPr>
            <a:normAutofit/>
          </a:bodyPr>
          <a:lstStyle/>
          <a:p>
            <a:r>
              <a:rPr lang="en-US">
                <a:solidFill>
                  <a:srgbClr val="FFFFFF"/>
                </a:solidFill>
              </a:rPr>
              <a:t>ACH (Automated Clearing House)</a:t>
            </a:r>
          </a:p>
        </p:txBody>
      </p:sp>
      <p:sp>
        <p:nvSpPr>
          <p:cNvPr id="3" name="Content Placeholder 2">
            <a:extLst>
              <a:ext uri="{FF2B5EF4-FFF2-40B4-BE49-F238E27FC236}">
                <a16:creationId xmlns:a16="http://schemas.microsoft.com/office/drawing/2014/main" id="{0614CC60-BFAB-465F-887F-BCA2057499E2}"/>
              </a:ext>
            </a:extLst>
          </p:cNvPr>
          <p:cNvSpPr>
            <a:spLocks noGrp="1"/>
          </p:cNvSpPr>
          <p:nvPr>
            <p:ph idx="1"/>
          </p:nvPr>
        </p:nvSpPr>
        <p:spPr>
          <a:xfrm>
            <a:off x="4978708" y="885651"/>
            <a:ext cx="6525220" cy="4616849"/>
          </a:xfrm>
        </p:spPr>
        <p:txBody>
          <a:bodyPr anchor="ctr">
            <a:normAutofit/>
          </a:bodyPr>
          <a:lstStyle/>
          <a:p>
            <a:r>
              <a:rPr lang="en-US" sz="2400"/>
              <a:t>Advantages of ACH:</a:t>
            </a:r>
          </a:p>
          <a:p>
            <a:pPr lvl="1"/>
            <a:r>
              <a:rPr lang="en-US"/>
              <a:t>Lower Costs</a:t>
            </a:r>
          </a:p>
          <a:p>
            <a:pPr lvl="1"/>
            <a:r>
              <a:rPr lang="en-US"/>
              <a:t>Security</a:t>
            </a:r>
          </a:p>
          <a:p>
            <a:pPr lvl="1"/>
            <a:r>
              <a:rPr lang="en-US"/>
              <a:t>Convenience</a:t>
            </a:r>
          </a:p>
          <a:p>
            <a:pPr lvl="1"/>
            <a:r>
              <a:rPr lang="en-US"/>
              <a:t>Reduce human error and increase time savings</a:t>
            </a:r>
          </a:p>
          <a:p>
            <a:pPr lvl="1"/>
            <a:r>
              <a:rPr lang="en-US"/>
              <a:t>Recurring billing</a:t>
            </a:r>
          </a:p>
          <a:p>
            <a:pPr lvl="1"/>
            <a:r>
              <a:rPr lang="en-US"/>
              <a:t>Faster processing time</a:t>
            </a:r>
          </a:p>
          <a:p>
            <a:endParaRPr lang="en-US" sz="2400"/>
          </a:p>
        </p:txBody>
      </p:sp>
    </p:spTree>
    <p:extLst>
      <p:ext uri="{BB962C8B-B14F-4D97-AF65-F5344CB8AC3E}">
        <p14:creationId xmlns:p14="http://schemas.microsoft.com/office/powerpoint/2010/main" val="194683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51E8F6-2F74-430B-9765-75203DD205D7}"/>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Services</a:t>
            </a:r>
          </a:p>
        </p:txBody>
      </p:sp>
      <p:sp>
        <p:nvSpPr>
          <p:cNvPr id="3" name="Content Placeholder 2">
            <a:extLst>
              <a:ext uri="{FF2B5EF4-FFF2-40B4-BE49-F238E27FC236}">
                <a16:creationId xmlns:a16="http://schemas.microsoft.com/office/drawing/2014/main" id="{C90E7936-6242-4EA2-937E-3E439ED97E7B}"/>
              </a:ext>
            </a:extLst>
          </p:cNvPr>
          <p:cNvSpPr>
            <a:spLocks noGrp="1"/>
          </p:cNvSpPr>
          <p:nvPr>
            <p:ph idx="1"/>
          </p:nvPr>
        </p:nvSpPr>
        <p:spPr>
          <a:xfrm>
            <a:off x="1179226" y="3092970"/>
            <a:ext cx="9833548" cy="2693976"/>
          </a:xfrm>
        </p:spPr>
        <p:txBody>
          <a:bodyPr>
            <a:noAutofit/>
          </a:bodyPr>
          <a:lstStyle/>
          <a:p>
            <a:pPr marL="0" indent="0">
              <a:buNone/>
            </a:pPr>
            <a:r>
              <a:rPr lang="en-US" sz="1200" dirty="0">
                <a:solidFill>
                  <a:srgbClr val="000000"/>
                </a:solidFill>
              </a:rPr>
              <a:t>*Customs Clearance (formal, informal, add/CVD, quota, TIB, warehouse entry and drawbacks)</a:t>
            </a:r>
          </a:p>
          <a:p>
            <a:pPr marL="0" indent="0">
              <a:buNone/>
            </a:pPr>
            <a:r>
              <a:rPr lang="en-US" sz="1200" dirty="0">
                <a:solidFill>
                  <a:srgbClr val="000000"/>
                </a:solidFill>
              </a:rPr>
              <a:t>*Local Excise Tax Clearance</a:t>
            </a:r>
          </a:p>
          <a:p>
            <a:pPr marL="0" indent="0">
              <a:buNone/>
            </a:pPr>
            <a:r>
              <a:rPr lang="en-US" sz="1200" dirty="0">
                <a:solidFill>
                  <a:srgbClr val="000000"/>
                </a:solidFill>
              </a:rPr>
              <a:t>*FDA/OGA Clearance</a:t>
            </a:r>
          </a:p>
          <a:p>
            <a:pPr marL="0" indent="0">
              <a:buNone/>
            </a:pPr>
            <a:r>
              <a:rPr lang="en-US" sz="1200" dirty="0">
                <a:solidFill>
                  <a:srgbClr val="000000"/>
                </a:solidFill>
              </a:rPr>
              <a:t>*In bond shipments</a:t>
            </a:r>
          </a:p>
          <a:p>
            <a:pPr marL="0" indent="0">
              <a:buNone/>
            </a:pPr>
            <a:r>
              <a:rPr lang="en-US" sz="1200" dirty="0">
                <a:solidFill>
                  <a:srgbClr val="000000"/>
                </a:solidFill>
              </a:rPr>
              <a:t>* 4 Walls warehousing</a:t>
            </a:r>
          </a:p>
          <a:p>
            <a:pPr marL="0" indent="0">
              <a:buNone/>
            </a:pPr>
            <a:r>
              <a:rPr lang="en-US" sz="1200" dirty="0">
                <a:solidFill>
                  <a:srgbClr val="000000"/>
                </a:solidFill>
              </a:rPr>
              <a:t>*Trucking/Delivery/Distribution</a:t>
            </a:r>
          </a:p>
          <a:p>
            <a:pPr marL="0" indent="0">
              <a:buNone/>
            </a:pPr>
            <a:r>
              <a:rPr lang="en-US" sz="1200" dirty="0">
                <a:solidFill>
                  <a:srgbClr val="000000"/>
                </a:solidFill>
              </a:rPr>
              <a:t>*Consulting services</a:t>
            </a:r>
          </a:p>
          <a:p>
            <a:pPr marL="0" indent="0">
              <a:buNone/>
            </a:pPr>
            <a:r>
              <a:rPr lang="en-US" sz="1200" dirty="0">
                <a:solidFill>
                  <a:srgbClr val="000000"/>
                </a:solidFill>
              </a:rPr>
              <a:t>*Milestones Report</a:t>
            </a:r>
          </a:p>
          <a:p>
            <a:pPr marL="0" indent="0">
              <a:buNone/>
            </a:pPr>
            <a:r>
              <a:rPr lang="en-US" sz="1200" dirty="0">
                <a:solidFill>
                  <a:srgbClr val="000000"/>
                </a:solidFill>
              </a:rPr>
              <a:t>*Landed Cost Report</a:t>
            </a:r>
          </a:p>
          <a:p>
            <a:pPr marL="0" indent="0">
              <a:buNone/>
            </a:pPr>
            <a:r>
              <a:rPr lang="en-US" sz="1200" dirty="0">
                <a:solidFill>
                  <a:srgbClr val="000000"/>
                </a:solidFill>
              </a:rPr>
              <a:t>*Customs Bear Report</a:t>
            </a:r>
          </a:p>
          <a:p>
            <a:pPr marL="0" indent="0">
              <a:buNone/>
            </a:pPr>
            <a:r>
              <a:rPr lang="en-US" sz="1200" dirty="0">
                <a:solidFill>
                  <a:srgbClr val="000000"/>
                </a:solidFill>
              </a:rPr>
              <a:t>*CSMS (Cargo Systems Messaging Services)***</a:t>
            </a:r>
          </a:p>
        </p:txBody>
      </p:sp>
    </p:spTree>
    <p:extLst>
      <p:ext uri="{BB962C8B-B14F-4D97-AF65-F5344CB8AC3E}">
        <p14:creationId xmlns:p14="http://schemas.microsoft.com/office/powerpoint/2010/main" val="97208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679FF9-533D-4F1B-B813-87B64DE56762}"/>
              </a:ext>
            </a:extLst>
          </p:cNvPr>
          <p:cNvSpPr>
            <a:spLocks noGrp="1"/>
          </p:cNvSpPr>
          <p:nvPr>
            <p:ph type="title"/>
          </p:nvPr>
        </p:nvSpPr>
        <p:spPr>
          <a:xfrm>
            <a:off x="1286932" y="1204109"/>
            <a:ext cx="10023398" cy="857894"/>
          </a:xfrm>
        </p:spPr>
        <p:txBody>
          <a:bodyPr>
            <a:normAutofit/>
          </a:bodyPr>
          <a:lstStyle/>
          <a:p>
            <a:r>
              <a:rPr lang="en-US" sz="4000">
                <a:solidFill>
                  <a:srgbClr val="FFFFFF"/>
                </a:solidFill>
              </a:rPr>
              <a:t>Agenda</a:t>
            </a:r>
          </a:p>
        </p:txBody>
      </p:sp>
      <p:sp>
        <p:nvSpPr>
          <p:cNvPr id="3" name="Content Placeholder 2">
            <a:extLst>
              <a:ext uri="{FF2B5EF4-FFF2-40B4-BE49-F238E27FC236}">
                <a16:creationId xmlns:a16="http://schemas.microsoft.com/office/drawing/2014/main" id="{4CB05D2C-4846-481B-987E-8A1793376A97}"/>
              </a:ext>
            </a:extLst>
          </p:cNvPr>
          <p:cNvSpPr>
            <a:spLocks noGrp="1"/>
          </p:cNvSpPr>
          <p:nvPr>
            <p:ph idx="1"/>
          </p:nvPr>
        </p:nvSpPr>
        <p:spPr>
          <a:xfrm>
            <a:off x="1286930" y="2962451"/>
            <a:ext cx="4052499" cy="2820012"/>
          </a:xfrm>
        </p:spPr>
        <p:txBody>
          <a:bodyPr>
            <a:normAutofit fontScale="62500" lnSpcReduction="20000"/>
          </a:bodyPr>
          <a:lstStyle/>
          <a:p>
            <a:r>
              <a:rPr lang="en-US" sz="1800" dirty="0"/>
              <a:t>CFR 19 Regulations</a:t>
            </a:r>
          </a:p>
          <a:p>
            <a:r>
              <a:rPr lang="en-US" sz="1800" dirty="0"/>
              <a:t>Importer Security Filing</a:t>
            </a:r>
          </a:p>
          <a:p>
            <a:r>
              <a:rPr lang="en-US" sz="1800" dirty="0"/>
              <a:t>Documentation Requirements</a:t>
            </a:r>
          </a:p>
          <a:p>
            <a:r>
              <a:rPr lang="en-US" sz="1800" dirty="0"/>
              <a:t>Invoice Contents</a:t>
            </a:r>
          </a:p>
          <a:p>
            <a:r>
              <a:rPr lang="en-US" sz="1800" dirty="0"/>
              <a:t>Incoterms/Valuation</a:t>
            </a:r>
          </a:p>
          <a:p>
            <a:r>
              <a:rPr lang="en-US" sz="1800" dirty="0"/>
              <a:t>Customs Entry Types</a:t>
            </a:r>
          </a:p>
          <a:p>
            <a:r>
              <a:rPr lang="en-US" sz="1800" dirty="0"/>
              <a:t>Special Program Indicators (SPI)</a:t>
            </a:r>
          </a:p>
          <a:p>
            <a:r>
              <a:rPr lang="en-US" sz="1800" dirty="0"/>
              <a:t>Entry Process</a:t>
            </a:r>
          </a:p>
          <a:p>
            <a:r>
              <a:rPr lang="en-US" sz="1800" dirty="0"/>
              <a:t>Customs Rulings</a:t>
            </a:r>
          </a:p>
          <a:p>
            <a:r>
              <a:rPr lang="en-US" sz="1800" dirty="0"/>
              <a:t>ACH</a:t>
            </a:r>
          </a:p>
          <a:p>
            <a:r>
              <a:rPr lang="en-US" sz="1800" dirty="0"/>
              <a:t>Services</a:t>
            </a:r>
          </a:p>
        </p:txBody>
      </p:sp>
      <p:pic>
        <p:nvPicPr>
          <p:cNvPr id="4" name="Picture 3">
            <a:extLst>
              <a:ext uri="{FF2B5EF4-FFF2-40B4-BE49-F238E27FC236}">
                <a16:creationId xmlns:a16="http://schemas.microsoft.com/office/drawing/2014/main" id="{FCB1F15B-97DD-431B-B173-D10BF4BC5F15}"/>
              </a:ext>
            </a:extLst>
          </p:cNvPr>
          <p:cNvPicPr>
            <a:picLocks noChangeAspect="1"/>
          </p:cNvPicPr>
          <p:nvPr/>
        </p:nvPicPr>
        <p:blipFill>
          <a:blip r:embed="rId2"/>
          <a:stretch>
            <a:fillRect/>
          </a:stretch>
        </p:blipFill>
        <p:spPr>
          <a:xfrm>
            <a:off x="6149571" y="2962451"/>
            <a:ext cx="5018949" cy="2820012"/>
          </a:xfrm>
          <a:prstGeom prst="rect">
            <a:avLst/>
          </a:prstGeom>
        </p:spPr>
      </p:pic>
    </p:spTree>
    <p:extLst>
      <p:ext uri="{BB962C8B-B14F-4D97-AF65-F5344CB8AC3E}">
        <p14:creationId xmlns:p14="http://schemas.microsoft.com/office/powerpoint/2010/main" val="117498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5BD472-D16C-4322-8220-942B1AE6C162}"/>
              </a:ext>
            </a:extLst>
          </p:cNvPr>
          <p:cNvSpPr>
            <a:spLocks noGrp="1"/>
          </p:cNvSpPr>
          <p:nvPr>
            <p:ph type="title"/>
          </p:nvPr>
        </p:nvSpPr>
        <p:spPr>
          <a:xfrm>
            <a:off x="863029" y="1012004"/>
            <a:ext cx="3416158" cy="4795408"/>
          </a:xfrm>
        </p:spPr>
        <p:txBody>
          <a:bodyPr>
            <a:normAutofit/>
          </a:bodyPr>
          <a:lstStyle/>
          <a:p>
            <a:r>
              <a:rPr lang="en-US">
                <a:solidFill>
                  <a:srgbClr val="FFFFFF"/>
                </a:solidFill>
              </a:rPr>
              <a:t>CFR 19 Regulations</a:t>
            </a:r>
          </a:p>
        </p:txBody>
      </p:sp>
      <p:graphicFrame>
        <p:nvGraphicFramePr>
          <p:cNvPr id="12" name="Content Placeholder 2">
            <a:extLst>
              <a:ext uri="{FF2B5EF4-FFF2-40B4-BE49-F238E27FC236}">
                <a16:creationId xmlns:a16="http://schemas.microsoft.com/office/drawing/2014/main" id="{74E44E98-AC53-4AC0-A80D-E18035A09350}"/>
              </a:ext>
            </a:extLst>
          </p:cNvPr>
          <p:cNvGraphicFramePr>
            <a:graphicFrameLocks noGrp="1"/>
          </p:cNvGraphicFramePr>
          <p:nvPr>
            <p:ph idx="1"/>
            <p:extLst>
              <p:ext uri="{D42A27DB-BD31-4B8C-83A1-F6EECF244321}">
                <p14:modId xmlns:p14="http://schemas.microsoft.com/office/powerpoint/2010/main" val="19424641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09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EF7E-607F-4A5B-8F95-2A32C2D10F69}"/>
              </a:ext>
            </a:extLst>
          </p:cNvPr>
          <p:cNvSpPr>
            <a:spLocks noGrp="1"/>
          </p:cNvSpPr>
          <p:nvPr>
            <p:ph type="title"/>
          </p:nvPr>
        </p:nvSpPr>
        <p:spPr>
          <a:xfrm>
            <a:off x="4965430" y="629268"/>
            <a:ext cx="6586491" cy="1286160"/>
          </a:xfrm>
        </p:spPr>
        <p:txBody>
          <a:bodyPr anchor="b">
            <a:normAutofit/>
          </a:bodyPr>
          <a:lstStyle/>
          <a:p>
            <a:r>
              <a:rPr lang="en-US"/>
              <a:t>Importer Security Filing</a:t>
            </a:r>
            <a:endParaRPr lang="en-US" dirty="0"/>
          </a:p>
        </p:txBody>
      </p:sp>
      <p:pic>
        <p:nvPicPr>
          <p:cNvPr id="7" name="Picture 6">
            <a:extLst>
              <a:ext uri="{FF2B5EF4-FFF2-40B4-BE49-F238E27FC236}">
                <a16:creationId xmlns:a16="http://schemas.microsoft.com/office/drawing/2014/main" id="{3B009D29-982A-4BD3-AD96-A5CA8A922CB1}"/>
              </a:ext>
            </a:extLst>
          </p:cNvPr>
          <p:cNvPicPr>
            <a:picLocks noChangeAspect="1"/>
          </p:cNvPicPr>
          <p:nvPr/>
        </p:nvPicPr>
        <p:blipFill rotWithShape="1">
          <a:blip r:embed="rId2"/>
          <a:srcRect l="43428" r="12974" b="-1"/>
          <a:stretch/>
        </p:blipFill>
        <p:spPr>
          <a:xfrm>
            <a:off x="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4B380175-EFD8-47A5-A164-82C53542CC87}"/>
              </a:ext>
            </a:extLst>
          </p:cNvPr>
          <p:cNvGraphicFramePr>
            <a:graphicFrameLocks noGrp="1"/>
          </p:cNvGraphicFramePr>
          <p:nvPr>
            <p:ph idx="1"/>
            <p:extLst>
              <p:ext uri="{D42A27DB-BD31-4B8C-83A1-F6EECF244321}">
                <p14:modId xmlns:p14="http://schemas.microsoft.com/office/powerpoint/2010/main" val="195102818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4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8A184B-1BB1-4078-AC79-AA7DA8718247}"/>
              </a:ext>
            </a:extLst>
          </p:cNvPr>
          <p:cNvSpPr>
            <a:spLocks noGrp="1"/>
          </p:cNvSpPr>
          <p:nvPr>
            <p:ph type="title"/>
          </p:nvPr>
        </p:nvSpPr>
        <p:spPr>
          <a:xfrm>
            <a:off x="1286932" y="1204109"/>
            <a:ext cx="10023398" cy="857894"/>
          </a:xfrm>
        </p:spPr>
        <p:txBody>
          <a:bodyPr>
            <a:normAutofit/>
          </a:bodyPr>
          <a:lstStyle/>
          <a:p>
            <a:r>
              <a:rPr lang="en-US" sz="4000">
                <a:solidFill>
                  <a:srgbClr val="FFFFFF"/>
                </a:solidFill>
              </a:rPr>
              <a:t>Documentation Requirements</a:t>
            </a:r>
          </a:p>
        </p:txBody>
      </p:sp>
      <p:sp>
        <p:nvSpPr>
          <p:cNvPr id="3" name="Content Placeholder 2">
            <a:extLst>
              <a:ext uri="{FF2B5EF4-FFF2-40B4-BE49-F238E27FC236}">
                <a16:creationId xmlns:a16="http://schemas.microsoft.com/office/drawing/2014/main" id="{76C46E74-77AD-44E4-B5BE-027254F649ED}"/>
              </a:ext>
            </a:extLst>
          </p:cNvPr>
          <p:cNvSpPr>
            <a:spLocks noGrp="1"/>
          </p:cNvSpPr>
          <p:nvPr>
            <p:ph idx="1"/>
          </p:nvPr>
        </p:nvSpPr>
        <p:spPr>
          <a:xfrm>
            <a:off x="1286931" y="2962451"/>
            <a:ext cx="2779954" cy="2820012"/>
          </a:xfrm>
        </p:spPr>
        <p:txBody>
          <a:bodyPr>
            <a:normAutofit fontScale="92500"/>
          </a:bodyPr>
          <a:lstStyle/>
          <a:p>
            <a:r>
              <a:rPr lang="en-US" sz="1200" dirty="0"/>
              <a:t>MAWB/MBL (original bl/seaway bill)</a:t>
            </a:r>
          </a:p>
          <a:p>
            <a:r>
              <a:rPr lang="en-US" sz="1200" dirty="0"/>
              <a:t>HAWB/HBL</a:t>
            </a:r>
          </a:p>
          <a:p>
            <a:r>
              <a:rPr lang="en-US" sz="1200" dirty="0"/>
              <a:t>Commercial Invoice </a:t>
            </a:r>
          </a:p>
          <a:p>
            <a:r>
              <a:rPr lang="en-US" sz="1200" dirty="0"/>
              <a:t>Packing List</a:t>
            </a:r>
          </a:p>
          <a:p>
            <a:r>
              <a:rPr lang="en-US" sz="1200" dirty="0"/>
              <a:t>Certificate of Origin</a:t>
            </a:r>
          </a:p>
          <a:p>
            <a:r>
              <a:rPr lang="en-US" sz="1200" dirty="0"/>
              <a:t>Importer Security Filing</a:t>
            </a:r>
          </a:p>
          <a:p>
            <a:r>
              <a:rPr lang="en-US" sz="1200" dirty="0"/>
              <a:t>Arrival Notice/Authority To Make Entry</a:t>
            </a:r>
          </a:p>
          <a:p>
            <a:r>
              <a:rPr lang="en-US" sz="1200" dirty="0"/>
              <a:t>Other documents necessary to determine merchandise admissibility.</a:t>
            </a:r>
          </a:p>
          <a:p>
            <a:r>
              <a:rPr lang="en-US" sz="1200" dirty="0"/>
              <a:t> Updated/correct FDA registration numbers</a:t>
            </a:r>
          </a:p>
          <a:p>
            <a:endParaRPr lang="en-US" sz="1200" dirty="0"/>
          </a:p>
        </p:txBody>
      </p:sp>
      <p:pic>
        <p:nvPicPr>
          <p:cNvPr id="4" name="Picture 3">
            <a:extLst>
              <a:ext uri="{FF2B5EF4-FFF2-40B4-BE49-F238E27FC236}">
                <a16:creationId xmlns:a16="http://schemas.microsoft.com/office/drawing/2014/main" id="{8D8D35F1-7517-4F41-8600-9FD5A991447F}"/>
              </a:ext>
            </a:extLst>
          </p:cNvPr>
          <p:cNvPicPr>
            <a:picLocks noChangeAspect="1"/>
          </p:cNvPicPr>
          <p:nvPr/>
        </p:nvPicPr>
        <p:blipFill>
          <a:blip r:embed="rId2"/>
          <a:stretch>
            <a:fillRect/>
          </a:stretch>
        </p:blipFill>
        <p:spPr>
          <a:xfrm>
            <a:off x="5854207" y="2962451"/>
            <a:ext cx="4307490" cy="2820012"/>
          </a:xfrm>
          <a:prstGeom prst="rect">
            <a:avLst/>
          </a:prstGeom>
        </p:spPr>
      </p:pic>
    </p:spTree>
    <p:extLst>
      <p:ext uri="{BB962C8B-B14F-4D97-AF65-F5344CB8AC3E}">
        <p14:creationId xmlns:p14="http://schemas.microsoft.com/office/powerpoint/2010/main" val="244215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96470A-817D-4BF4-BBEA-4993F2ED25DF}"/>
              </a:ext>
            </a:extLst>
          </p:cNvPr>
          <p:cNvSpPr>
            <a:spLocks noGrp="1"/>
          </p:cNvSpPr>
          <p:nvPr>
            <p:ph type="title"/>
          </p:nvPr>
        </p:nvSpPr>
        <p:spPr>
          <a:xfrm>
            <a:off x="863029" y="1012004"/>
            <a:ext cx="3416158" cy="4795408"/>
          </a:xfrm>
        </p:spPr>
        <p:txBody>
          <a:bodyPr>
            <a:normAutofit/>
          </a:bodyPr>
          <a:lstStyle/>
          <a:p>
            <a:r>
              <a:rPr lang="en-US">
                <a:solidFill>
                  <a:srgbClr val="FFFFFF"/>
                </a:solidFill>
              </a:rPr>
              <a:t>Invoice Contents</a:t>
            </a:r>
          </a:p>
        </p:txBody>
      </p:sp>
      <p:graphicFrame>
        <p:nvGraphicFramePr>
          <p:cNvPr id="5" name="Content Placeholder 2">
            <a:extLst>
              <a:ext uri="{FF2B5EF4-FFF2-40B4-BE49-F238E27FC236}">
                <a16:creationId xmlns:a16="http://schemas.microsoft.com/office/drawing/2014/main" id="{7259B10D-AF51-4DC4-9C0D-2F937EB244EA}"/>
              </a:ext>
            </a:extLst>
          </p:cNvPr>
          <p:cNvGraphicFramePr>
            <a:graphicFrameLocks noGrp="1"/>
          </p:cNvGraphicFramePr>
          <p:nvPr>
            <p:ph idx="1"/>
            <p:extLst>
              <p:ext uri="{D42A27DB-BD31-4B8C-83A1-F6EECF244321}">
                <p14:modId xmlns:p14="http://schemas.microsoft.com/office/powerpoint/2010/main" val="22692694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89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9C3CF4A-6E8A-40E0-A9D0-8C1B04CAE882}"/>
              </a:ext>
            </a:extLst>
          </p:cNvPr>
          <p:cNvPicPr>
            <a:picLocks noChangeAspect="1"/>
          </p:cNvPicPr>
          <p:nvPr/>
        </p:nvPicPr>
        <p:blipFill rotWithShape="1">
          <a:blip r:embed="rId2">
            <a:alphaModFix amt="35000"/>
          </a:blip>
          <a:srcRect t="21919" b="12864"/>
          <a:stretch/>
        </p:blipFill>
        <p:spPr>
          <a:xfrm>
            <a:off x="20" y="1"/>
            <a:ext cx="12191980" cy="6857999"/>
          </a:xfrm>
          <a:prstGeom prst="rect">
            <a:avLst/>
          </a:prstGeom>
        </p:spPr>
      </p:pic>
      <p:sp>
        <p:nvSpPr>
          <p:cNvPr id="2" name="Title 1">
            <a:extLst>
              <a:ext uri="{FF2B5EF4-FFF2-40B4-BE49-F238E27FC236}">
                <a16:creationId xmlns:a16="http://schemas.microsoft.com/office/drawing/2014/main" id="{0E5A3D8D-5E13-4D08-94F0-FB178EC69BB7}"/>
              </a:ext>
            </a:extLst>
          </p:cNvPr>
          <p:cNvSpPr>
            <a:spLocks noGrp="1"/>
          </p:cNvSpPr>
          <p:nvPr>
            <p:ph type="title"/>
          </p:nvPr>
        </p:nvSpPr>
        <p:spPr>
          <a:xfrm>
            <a:off x="838201" y="1065862"/>
            <a:ext cx="3313164" cy="4726276"/>
          </a:xfrm>
        </p:spPr>
        <p:txBody>
          <a:bodyPr>
            <a:normAutofit/>
          </a:bodyPr>
          <a:lstStyle/>
          <a:p>
            <a:pPr algn="r"/>
            <a:r>
              <a:rPr lang="en-US" sz="2800">
                <a:solidFill>
                  <a:srgbClr val="FFFFFF"/>
                </a:solidFill>
              </a:rPr>
              <a:t>Incoterms/Valuation</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095D3D3-08C4-4186-9145-F901DA28D95C}"/>
              </a:ext>
            </a:extLst>
          </p:cNvPr>
          <p:cNvGraphicFramePr>
            <a:graphicFrameLocks noGrp="1"/>
          </p:cNvGraphicFramePr>
          <p:nvPr>
            <p:ph idx="1"/>
            <p:extLst>
              <p:ext uri="{D42A27DB-BD31-4B8C-83A1-F6EECF244321}">
                <p14:modId xmlns:p14="http://schemas.microsoft.com/office/powerpoint/2010/main" val="341200755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0128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FA19-FDAD-4548-A187-5697ADB85BF8}"/>
              </a:ext>
            </a:extLst>
          </p:cNvPr>
          <p:cNvSpPr>
            <a:spLocks noGrp="1"/>
          </p:cNvSpPr>
          <p:nvPr>
            <p:ph type="title"/>
          </p:nvPr>
        </p:nvSpPr>
        <p:spPr>
          <a:xfrm>
            <a:off x="4965430" y="629268"/>
            <a:ext cx="6586491" cy="1286160"/>
          </a:xfrm>
        </p:spPr>
        <p:txBody>
          <a:bodyPr anchor="b">
            <a:normAutofit/>
          </a:bodyPr>
          <a:lstStyle/>
          <a:p>
            <a:r>
              <a:rPr lang="en-US" dirty="0"/>
              <a:t>Incoterms/Valuation (cont.)</a:t>
            </a:r>
          </a:p>
        </p:txBody>
      </p:sp>
      <p:pic>
        <p:nvPicPr>
          <p:cNvPr id="7" name="Picture 6">
            <a:extLst>
              <a:ext uri="{FF2B5EF4-FFF2-40B4-BE49-F238E27FC236}">
                <a16:creationId xmlns:a16="http://schemas.microsoft.com/office/drawing/2014/main" id="{7DCE5E19-C218-4F89-92B2-724B043BC9D1}"/>
              </a:ext>
            </a:extLst>
          </p:cNvPr>
          <p:cNvPicPr>
            <a:picLocks noChangeAspect="1"/>
          </p:cNvPicPr>
          <p:nvPr/>
        </p:nvPicPr>
        <p:blipFill rotWithShape="1">
          <a:blip r:embed="rId2"/>
          <a:srcRect l="8744" r="46136"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7DDC3"/>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947E401-0F52-4EE8-9351-A97D601D6CF9}"/>
              </a:ext>
            </a:extLst>
          </p:cNvPr>
          <p:cNvGraphicFramePr>
            <a:graphicFrameLocks noGrp="1"/>
          </p:cNvGraphicFramePr>
          <p:nvPr>
            <p:ph idx="1"/>
            <p:extLst>
              <p:ext uri="{D42A27DB-BD31-4B8C-83A1-F6EECF244321}">
                <p14:modId xmlns:p14="http://schemas.microsoft.com/office/powerpoint/2010/main" val="2481185002"/>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55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CE5FF-225A-4797-B536-7A9E0906F928}"/>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Customs Entry Types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3F057B-C24C-401C-8419-451C40B205AF}"/>
              </a:ext>
            </a:extLst>
          </p:cNvPr>
          <p:cNvSpPr>
            <a:spLocks noGrp="1"/>
          </p:cNvSpPr>
          <p:nvPr>
            <p:ph idx="1"/>
          </p:nvPr>
        </p:nvSpPr>
        <p:spPr>
          <a:xfrm>
            <a:off x="4976031" y="963877"/>
            <a:ext cx="6377769" cy="4930246"/>
          </a:xfrm>
        </p:spPr>
        <p:txBody>
          <a:bodyPr anchor="ctr">
            <a:normAutofit/>
          </a:bodyPr>
          <a:lstStyle/>
          <a:p>
            <a:r>
              <a:rPr lang="en-US" sz="2400"/>
              <a:t>01-Consumption Entry</a:t>
            </a:r>
          </a:p>
          <a:p>
            <a:r>
              <a:rPr lang="en-US" sz="2400"/>
              <a:t>02-Consumption Quota/Visa</a:t>
            </a:r>
          </a:p>
          <a:p>
            <a:r>
              <a:rPr lang="en-US" sz="2400"/>
              <a:t>03-Consumption ADD/CVD</a:t>
            </a:r>
          </a:p>
          <a:p>
            <a:r>
              <a:rPr lang="en-US" sz="2400"/>
              <a:t>11-Informal</a:t>
            </a:r>
          </a:p>
          <a:p>
            <a:r>
              <a:rPr lang="en-US" sz="2400"/>
              <a:t>21-Warehouse Entry</a:t>
            </a:r>
          </a:p>
          <a:p>
            <a:r>
              <a:rPr lang="en-US" sz="2400"/>
              <a:t>23-TIB (temporary import bond)</a:t>
            </a:r>
          </a:p>
          <a:p>
            <a:r>
              <a:rPr lang="en-US" sz="2400"/>
              <a:t>31-Warehouse Withdrawal Consumption</a:t>
            </a:r>
          </a:p>
          <a:p>
            <a:r>
              <a:rPr lang="en-US" sz="2400"/>
              <a:t>32-Warehouse Withdrawal Quota</a:t>
            </a:r>
          </a:p>
          <a:p>
            <a:r>
              <a:rPr lang="en-US" sz="2400"/>
              <a:t>47-Drawback entry</a:t>
            </a:r>
          </a:p>
          <a:p>
            <a:endParaRPr lang="en-US" sz="2400"/>
          </a:p>
        </p:txBody>
      </p:sp>
    </p:spTree>
    <p:extLst>
      <p:ext uri="{BB962C8B-B14F-4D97-AF65-F5344CB8AC3E}">
        <p14:creationId xmlns:p14="http://schemas.microsoft.com/office/powerpoint/2010/main" val="3366145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1056</Words>
  <Application>Microsoft Macintosh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International Trade Customs Broker, LLC.</vt:lpstr>
      <vt:lpstr>Agenda</vt:lpstr>
      <vt:lpstr>CFR 19 Regulations</vt:lpstr>
      <vt:lpstr>Importer Security Filing</vt:lpstr>
      <vt:lpstr>Documentation Requirements</vt:lpstr>
      <vt:lpstr>Invoice Contents</vt:lpstr>
      <vt:lpstr>Incoterms/Valuation</vt:lpstr>
      <vt:lpstr>Incoterms/Valuation (cont.)</vt:lpstr>
      <vt:lpstr>Customs Entry Types</vt:lpstr>
      <vt:lpstr>Special Program Indicators</vt:lpstr>
      <vt:lpstr>Entry Process</vt:lpstr>
      <vt:lpstr>Entry Process</vt:lpstr>
      <vt:lpstr>Customs Rulings</vt:lpstr>
      <vt:lpstr>ACH (Automated Clearing House)</vt:lpstr>
      <vt:lpstr>Services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 Customs Broker, LLC.</dc:title>
  <dc:creator>ricardo ortiz</dc:creator>
  <cp:lastModifiedBy>Ricardo Ortiz</cp:lastModifiedBy>
  <cp:revision>19</cp:revision>
  <dcterms:created xsi:type="dcterms:W3CDTF">2020-02-07T13:56:35Z</dcterms:created>
  <dcterms:modified xsi:type="dcterms:W3CDTF">2020-08-16T19:04:16Z</dcterms:modified>
</cp:coreProperties>
</file>